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  <p:sldId id="271" r:id="rId16"/>
    <p:sldId id="270" r:id="rId17"/>
    <p:sldId id="272" r:id="rId18"/>
    <p:sldId id="273" r:id="rId19"/>
    <p:sldId id="275" r:id="rId20"/>
    <p:sldId id="274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1" autoAdjust="0"/>
    <p:restoredTop sz="94660"/>
  </p:normalViewPr>
  <p:slideViewPr>
    <p:cSldViewPr snapToGrid="0">
      <p:cViewPr varScale="1">
        <p:scale>
          <a:sx n="37" d="100"/>
          <a:sy n="37" d="100"/>
        </p:scale>
        <p:origin x="60" y="6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14ECE-CB7E-4274-A8DE-10DEF692F5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FFA29F-D691-4190-AA3A-239D206BF8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B23D35-B3DE-4598-B72B-43D8101BD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C93B-43A6-41E9-B592-C0D33A78C2CA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787A56-4D9F-4AD2-8D86-26CF2F55D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755252-0BFF-4837-823E-F772521D7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46AD8-A0B5-4545-944E-0D29C08B2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758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AABAD-CC89-48BB-807C-F6F2020B6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C61EBE-BCE5-4AED-943E-524AFE9264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BF7132-DE71-43BA-ABF2-EA04E1162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C93B-43A6-41E9-B592-C0D33A78C2CA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335BD1-FCB2-47EF-A9BA-507AD7800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B927FA-4DA2-49B9-B7DC-3C59ACA4D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46AD8-A0B5-4545-944E-0D29C08B2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169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627102-7D6C-4A2F-91EF-AE7AB0D2C5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22D203-2180-4E07-B9E8-E4DC5BE39E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697199-C681-411B-9DAB-77CBE7EDF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C93B-43A6-41E9-B592-C0D33A78C2CA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840AB0-0442-4E4F-895C-95B85EFE3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C568C9-2BBA-48C1-A9B4-7A9D4C237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46AD8-A0B5-4545-944E-0D29C08B2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015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50C68-0447-4BC3-9FE3-26D0FF86D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CCD310-8F91-4124-825F-E8D298BBA0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F3BA33-8432-4788-A1B0-BDF0A94C8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C93B-43A6-41E9-B592-C0D33A78C2CA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E25AC-1D5F-4801-A54D-B068A12D8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40580C-5600-438D-901A-033142831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46AD8-A0B5-4545-944E-0D29C08B2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085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870E2-A406-420A-A01B-5FBDCFAD7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0576B8-303D-441E-A8CA-A7B3C3115B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D8917A-F710-45AC-8DEB-7E476150D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C93B-43A6-41E9-B592-C0D33A78C2CA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F6CFD9-62D3-4A89-BBEF-6CA848292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6717B2-3EB3-4D2B-918E-5EAA626EE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46AD8-A0B5-4545-944E-0D29C08B2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596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98231-D5CE-4333-95F6-5B382620F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4020B2-18DA-41E0-8FD0-2615298004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056416-922A-4E9B-BD46-BC18CC33B1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1AA058-37D2-4130-876D-73E6E2E28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C93B-43A6-41E9-B592-C0D33A78C2CA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029F0A-C551-46CC-8DA6-FAADDE9E7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596152-2F5D-45B9-B65B-7656CF427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46AD8-A0B5-4545-944E-0D29C08B2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50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7D204-96DB-409C-A694-BD3B3132A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A15CE1-ECFA-4D36-ADC7-9E2DFD846B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644CD9-41CB-46C4-98D9-2C49B21CD2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C676A5-0605-4827-A99F-5FC32C529F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3378CC-8354-46E2-9CD1-7717026751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1A14D1-74C3-4EB3-9DE4-FD78B4B6B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C93B-43A6-41E9-B592-C0D33A78C2CA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50FC0F-F80B-41B2-938D-A2CA7EF35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D5397C-DF30-4614-BB3F-31D3A64F8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46AD8-A0B5-4545-944E-0D29C08B2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80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5D5E2-880B-4F9B-8D76-3637CB6AB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10A3EB-A7E4-4669-9462-38A16E0E1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C93B-43A6-41E9-B592-C0D33A78C2CA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867E87-13F1-4B6C-8348-A729434F1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6F2F36-952A-4880-9F61-E9A6A02A4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46AD8-A0B5-4545-944E-0D29C08B2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188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74C6C6-ABE4-44EC-98A7-4EE23FD47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C93B-43A6-41E9-B592-C0D33A78C2CA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BA1CBB-E029-46B9-BB6E-893EDDD2B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801D61-D8F1-47D7-80C4-2474B771C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46AD8-A0B5-4545-944E-0D29C08B2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9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0BCDE-0906-4D24-912D-82639EC17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885659-A6D0-4A67-86C6-C8524D83B2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E5D325-2A85-4722-AAD5-536AC5143D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BC1B5D-236F-448C-A4F3-13B97BED6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C93B-43A6-41E9-B592-C0D33A78C2CA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C3DD90-8473-4842-A9CD-68876A3CA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89261C-4E65-4534-9A93-CBDDE126C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46AD8-A0B5-4545-944E-0D29C08B2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31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52F70-5063-4790-BC5D-3800650DD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49437F-BF33-4C12-9C47-A9D07D1A91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ED6E33-65E8-44AC-9EBA-606DCCD36A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B0F3E2-A559-4B84-9CA7-E7244CFBA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0C93B-43A6-41E9-B592-C0D33A78C2CA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D3CE3D-42D9-4B62-B8D9-B5A775DB0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29B11F-2C70-4E62-9612-8D38E0240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46AD8-A0B5-4545-944E-0D29C08B2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988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3DBDF4-2DCE-4071-AC17-EA2E32BA4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8864BB-A910-43AC-A338-661BAAA899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06D8A4-FF39-48C9-B8B4-A989EE902A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0C93B-43A6-41E9-B592-C0D33A78C2CA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49D5F8-3CAC-4644-BF33-983A9566CF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8ED333-8BA4-44E1-8EF4-A67F55A847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146AD8-A0B5-4545-944E-0D29C08B24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802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76653-72F4-4B52-A8F4-137AC94E19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-451801"/>
            <a:ext cx="9144000" cy="2382837"/>
          </a:xfrm>
        </p:spPr>
        <p:txBody>
          <a:bodyPr>
            <a:normAutofit/>
          </a:bodyPr>
          <a:lstStyle/>
          <a:p>
            <a:r>
              <a:rPr lang="en-US" sz="4400" dirty="0"/>
              <a:t>Life and Works of Rizal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D16609-D166-4B74-9F61-72DFE410FD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346960"/>
            <a:ext cx="9144000" cy="2910840"/>
          </a:xfrm>
        </p:spPr>
        <p:txBody>
          <a:bodyPr/>
          <a:lstStyle/>
          <a:p>
            <a:r>
              <a:rPr lang="en-US" dirty="0"/>
              <a:t>Elias D. </a:t>
            </a:r>
            <a:r>
              <a:rPr lang="en-US" dirty="0" err="1"/>
              <a:t>Dimaano</a:t>
            </a:r>
            <a:r>
              <a:rPr lang="en-US" dirty="0"/>
              <a:t>, </a:t>
            </a:r>
            <a:r>
              <a:rPr lang="en-US" dirty="0" err="1"/>
              <a:t>MAEd</a:t>
            </a:r>
            <a:endParaRPr lang="en-US" dirty="0"/>
          </a:p>
          <a:p>
            <a:r>
              <a:rPr lang="en-US" dirty="0"/>
              <a:t>COBM</a:t>
            </a:r>
          </a:p>
        </p:txBody>
      </p:sp>
    </p:spTree>
    <p:extLst>
      <p:ext uri="{BB962C8B-B14F-4D97-AF65-F5344CB8AC3E}">
        <p14:creationId xmlns:p14="http://schemas.microsoft.com/office/powerpoint/2010/main" val="10882186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52973-DB62-4F59-8D66-5E8AFBB5B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Description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BFA15-2147-463C-B95B-E74BA9B1B8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This course covers the life, works, and writings of Dr. Jose Rizal, with emphasis on his contributions to Filipino nationalism and nation-building. It includes discussions of his major works such as </a:t>
            </a:r>
            <a:r>
              <a:rPr lang="en-US" i="1" dirty="0" err="1"/>
              <a:t>Noli</a:t>
            </a:r>
            <a:r>
              <a:rPr lang="en-US" i="1" dirty="0"/>
              <a:t> Me Tangere</a:t>
            </a:r>
            <a:r>
              <a:rPr lang="en-US" dirty="0"/>
              <a:t> and </a:t>
            </a:r>
            <a:r>
              <a:rPr lang="en-US" i="1" dirty="0"/>
              <a:t>El </a:t>
            </a:r>
            <a:r>
              <a:rPr lang="en-US" i="1" dirty="0" err="1"/>
              <a:t>Filibusterismo</a:t>
            </a:r>
            <a:r>
              <a:rPr lang="en-US" dirty="0"/>
              <a:t> in the context of Philippine history, culture, and values. The course encourages critical analysis, reflection, and application of Rizal’s teachings in both personal and professional life.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4458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3CFAD-5968-4D43-B287-C39463796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970E4F-BD75-4CC9-8DBF-5CB72E88AD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Course Overview &amp; Introduction to Dr. Jose Rizal</a:t>
            </a:r>
            <a:endParaRPr lang="en-US" sz="2400" dirty="0"/>
          </a:p>
          <a:p>
            <a:pPr lvl="1"/>
            <a:r>
              <a:rPr lang="en-US" dirty="0"/>
              <a:t>Orientation: Vision and Mission of the College</a:t>
            </a:r>
            <a:endParaRPr lang="en-US" sz="2000" dirty="0"/>
          </a:p>
          <a:p>
            <a:pPr lvl="1"/>
            <a:r>
              <a:rPr lang="en-US" dirty="0"/>
              <a:t>Course Learning Outcomes and Evaluation</a:t>
            </a:r>
            <a:endParaRPr lang="en-US" sz="2000" dirty="0"/>
          </a:p>
          <a:p>
            <a:pPr lvl="1"/>
            <a:r>
              <a:rPr lang="en-US" dirty="0"/>
              <a:t>Importance of studying Rizal's life and works today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2535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BD98A-8AF1-45B0-8E1B-7483F6AD6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we need to study the life of Dr. Jose Rizal today?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74BE4E-4299-4463-8C25-11027BF1B9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You may please share your ideas</a:t>
            </a:r>
          </a:p>
        </p:txBody>
      </p:sp>
    </p:spTree>
    <p:extLst>
      <p:ext uri="{BB962C8B-B14F-4D97-AF65-F5344CB8AC3E}">
        <p14:creationId xmlns:p14="http://schemas.microsoft.com/office/powerpoint/2010/main" val="4241817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66446-40E4-45ED-9028-46EAAF0CA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Early 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0C1A7A-9DB6-4991-BE85-428C7A17C6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Family </a:t>
            </a:r>
          </a:p>
          <a:p>
            <a:endParaRPr lang="en-US" dirty="0"/>
          </a:p>
          <a:p>
            <a:r>
              <a:rPr lang="en-US" dirty="0"/>
              <a:t>Education</a:t>
            </a:r>
          </a:p>
          <a:p>
            <a:endParaRPr lang="en-US" dirty="0"/>
          </a:p>
          <a:p>
            <a:pPr lvl="0"/>
            <a:r>
              <a:rPr lang="en-US" dirty="0"/>
              <a:t>Early Life and Formation of Values</a:t>
            </a:r>
            <a:endParaRPr lang="en-US" sz="2400" dirty="0"/>
          </a:p>
          <a:p>
            <a:pPr lvl="1"/>
            <a:r>
              <a:rPr lang="en-US" dirty="0"/>
              <a:t>Rizal’s family background</a:t>
            </a:r>
            <a:endParaRPr lang="en-US" sz="2000" dirty="0"/>
          </a:p>
          <a:p>
            <a:pPr lvl="1"/>
            <a:r>
              <a:rPr lang="en-US" dirty="0"/>
              <a:t>Early childhood influences</a:t>
            </a:r>
            <a:endParaRPr lang="en-US" sz="2000" dirty="0"/>
          </a:p>
          <a:p>
            <a:pPr lvl="1"/>
            <a:r>
              <a:rPr lang="en-US" dirty="0"/>
              <a:t>First education in Calamba and Manila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41299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FFBB1-1590-4961-93A6-749CEB238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was  his values shaped?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F2AC28-0311-412D-8435-7237D0DB79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Values????</a:t>
            </a:r>
          </a:p>
          <a:p>
            <a:endParaRPr lang="en-US" dirty="0"/>
          </a:p>
          <a:p>
            <a:r>
              <a:rPr lang="en-US" dirty="0"/>
              <a:t>Share your family values</a:t>
            </a:r>
          </a:p>
        </p:txBody>
      </p:sp>
    </p:spTree>
    <p:extLst>
      <p:ext uri="{BB962C8B-B14F-4D97-AF65-F5344CB8AC3E}">
        <p14:creationId xmlns:p14="http://schemas.microsoft.com/office/powerpoint/2010/main" val="33838796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A798E0-99E0-478D-AD83-FC1C7FE41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BF18D-9322-4D22-8D5A-F640F0D168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Academic Journey and Overseas Experiences</a:t>
            </a:r>
          </a:p>
          <a:p>
            <a:pPr marL="0" lvl="0" indent="0">
              <a:buNone/>
            </a:pPr>
            <a:endParaRPr lang="en-US" sz="2400" dirty="0"/>
          </a:p>
          <a:p>
            <a:pPr lvl="1"/>
            <a:r>
              <a:rPr lang="en-US" dirty="0"/>
              <a:t>Rizal’s studies at the Ateneo Municipal de Manila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7795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98764-CADD-4F0F-A1FC-31FC7159F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Rizal’s Travel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6D1144-F24A-48D1-9B18-4326F6E82D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His travels to Europe and the impact on his perspectives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7755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FEEF7-5527-4B4C-9708-8B8E36138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4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21DDB1-DED9-43BF-8B31-9A3ED8313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Colonization</a:t>
            </a:r>
          </a:p>
          <a:p>
            <a:endParaRPr lang="en-US" dirty="0"/>
          </a:p>
          <a:p>
            <a:pPr lvl="0"/>
            <a:r>
              <a:rPr lang="en-US" dirty="0"/>
              <a:t>The Philippine Society During Rizal’s Time</a:t>
            </a:r>
            <a:endParaRPr lang="en-US" sz="2400" dirty="0"/>
          </a:p>
          <a:p>
            <a:pPr lvl="1"/>
            <a:r>
              <a:rPr lang="en-US" dirty="0"/>
              <a:t>Social, political, and economic conditions in the Philippines</a:t>
            </a:r>
            <a:endParaRPr lang="en-US" sz="2000" dirty="0"/>
          </a:p>
          <a:p>
            <a:pPr lvl="1"/>
            <a:r>
              <a:rPr lang="en-US" dirty="0"/>
              <a:t>Effects of Spanish colonization on Rizal’s thinking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1948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0EBE6-F098-4C52-BFCD-C8AB5EE43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120614-9092-4D88-8E12-9A855168A2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Noli</a:t>
            </a:r>
            <a:r>
              <a:rPr lang="en-US" dirty="0"/>
              <a:t> Me Tangere</a:t>
            </a:r>
          </a:p>
          <a:p>
            <a:endParaRPr lang="en-US" dirty="0"/>
          </a:p>
          <a:p>
            <a:r>
              <a:rPr lang="en-US" dirty="0"/>
              <a:t>Social Injustice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Is it still present today?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Reflection </a:t>
            </a:r>
          </a:p>
        </p:txBody>
      </p:sp>
    </p:spTree>
    <p:extLst>
      <p:ext uri="{BB962C8B-B14F-4D97-AF65-F5344CB8AC3E}">
        <p14:creationId xmlns:p14="http://schemas.microsoft.com/office/powerpoint/2010/main" val="2264916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C81E1-DED4-4D02-A1C8-4AEF0EA09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8AB6A6-F85E-4C5D-ADB3-CBEF72C79A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Analysis of </a:t>
            </a:r>
            <a:r>
              <a:rPr lang="en-US" i="1" dirty="0" err="1"/>
              <a:t>Noli</a:t>
            </a:r>
            <a:r>
              <a:rPr lang="en-US" i="1" dirty="0"/>
              <a:t> Me Tangere</a:t>
            </a:r>
          </a:p>
          <a:p>
            <a:pPr marL="0" lvl="0" indent="0">
              <a:buNone/>
            </a:pPr>
            <a:endParaRPr lang="en-US" sz="2400" dirty="0"/>
          </a:p>
          <a:p>
            <a:pPr lvl="1"/>
            <a:r>
              <a:rPr lang="en-US" dirty="0"/>
              <a:t>Plot overview and key themes</a:t>
            </a:r>
            <a:endParaRPr lang="en-US" sz="2000" dirty="0"/>
          </a:p>
          <a:p>
            <a:pPr lvl="1"/>
            <a:r>
              <a:rPr lang="en-US" dirty="0"/>
              <a:t>Exposure of social injustices through the novel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664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D339E-F962-402A-86EA-68EF3A123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Welcome to FCPC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DF9DF2-21AC-4126-8A22-A8B19D483A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 City Providential College</a:t>
            </a:r>
          </a:p>
        </p:txBody>
      </p:sp>
    </p:spTree>
    <p:extLst>
      <p:ext uri="{BB962C8B-B14F-4D97-AF65-F5344CB8AC3E}">
        <p14:creationId xmlns:p14="http://schemas.microsoft.com/office/powerpoint/2010/main" val="14102678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D1556-0004-49FD-9C94-2BB0C226B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258CEF-AFFD-49F2-B827-8DFBE2E3CE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 </a:t>
            </a:r>
          </a:p>
        </p:txBody>
      </p:sp>
    </p:spTree>
    <p:extLst>
      <p:ext uri="{BB962C8B-B14F-4D97-AF65-F5344CB8AC3E}">
        <p14:creationId xmlns:p14="http://schemas.microsoft.com/office/powerpoint/2010/main" val="1593470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385903-41FE-4045-8E11-4E7195975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COBM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1425CE-7602-4C74-888F-32CC932BEF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College of Business Management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Dean:  		Dr. Michelle </a:t>
            </a:r>
            <a:r>
              <a:rPr lang="en-US" dirty="0" err="1"/>
              <a:t>Naig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Program Head:  	Dr. Alan </a:t>
            </a:r>
            <a:r>
              <a:rPr lang="en-US" dirty="0" err="1"/>
              <a:t>Makasiar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087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78DE8-4102-4E13-B545-CE19EC57E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CFC6FB-9BB5-43F1-BE6B-89791EF9AE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First City Providential College shall be a world-class university for lifelong learning</a:t>
            </a:r>
          </a:p>
        </p:txBody>
      </p:sp>
    </p:spTree>
    <p:extLst>
      <p:ext uri="{BB962C8B-B14F-4D97-AF65-F5344CB8AC3E}">
        <p14:creationId xmlns:p14="http://schemas.microsoft.com/office/powerpoint/2010/main" val="1707455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AE6D7-9EE5-4AB3-8C9A-70BADC3DF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9F0120-D006-43FE-B88C-C972EB1D86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 City Providential College shall:</a:t>
            </a:r>
          </a:p>
          <a:p>
            <a:pPr lvl="0" algn="just"/>
            <a:r>
              <a:rPr lang="en-US" dirty="0"/>
              <a:t>Offer relevant and multidisciplinary academic programs to produce lifelong learners who are globally competitive and socially responsible professionals.</a:t>
            </a:r>
          </a:p>
          <a:p>
            <a:pPr lvl="0" algn="just"/>
            <a:r>
              <a:rPr lang="en-US" dirty="0"/>
              <a:t>Produce viable researches for local and international publication and utilization.</a:t>
            </a:r>
          </a:p>
          <a:p>
            <a:r>
              <a:rPr lang="en-US" dirty="0"/>
              <a:t>Implement collaborative and sustainable community extension services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2150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BB991-01E4-4D14-A1F5-C29BE82B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981260"/>
          </a:xfrm>
        </p:spPr>
        <p:txBody>
          <a:bodyPr/>
          <a:lstStyle/>
          <a:p>
            <a:pPr algn="ctr"/>
            <a:br>
              <a:rPr lang="en-US" dirty="0"/>
            </a:br>
            <a:r>
              <a:rPr lang="en-US" dirty="0"/>
              <a:t>Life and Works of Rizal</a:t>
            </a:r>
          </a:p>
        </p:txBody>
      </p:sp>
    </p:spTree>
    <p:extLst>
      <p:ext uri="{BB962C8B-B14F-4D97-AF65-F5344CB8AC3E}">
        <p14:creationId xmlns:p14="http://schemas.microsoft.com/office/powerpoint/2010/main" val="3897735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09A61-7F58-4946-87E4-9FB26A67D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1EC505-DC75-4C92-B7B2-3F6E0315E6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86855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77074C-8317-46F2-8F95-EF017852A1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Expectations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Prelim 				30 points</a:t>
            </a:r>
            <a:br>
              <a:rPr lang="en-US" dirty="0"/>
            </a:br>
            <a:br>
              <a:rPr lang="en-US" dirty="0"/>
            </a:br>
            <a:r>
              <a:rPr lang="en-US" dirty="0"/>
              <a:t>Midterm 				30 points</a:t>
            </a:r>
            <a:br>
              <a:rPr lang="en-US" dirty="0"/>
            </a:br>
            <a:br>
              <a:rPr lang="en-US" dirty="0"/>
            </a:br>
            <a:r>
              <a:rPr lang="en-US" dirty="0"/>
              <a:t>Finals 				30 points</a:t>
            </a:r>
            <a:br>
              <a:rPr lang="en-US" dirty="0"/>
            </a:br>
            <a:br>
              <a:rPr lang="en-US" dirty="0"/>
            </a:br>
            <a:r>
              <a:rPr lang="en-US" dirty="0"/>
              <a:t>Final Exam / Field Fam 	10 points</a:t>
            </a:r>
          </a:p>
        </p:txBody>
      </p:sp>
    </p:spTree>
    <p:extLst>
      <p:ext uri="{BB962C8B-B14F-4D97-AF65-F5344CB8AC3E}">
        <p14:creationId xmlns:p14="http://schemas.microsoft.com/office/powerpoint/2010/main" val="16126609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8C4E1-36D7-4408-8AEB-1E1E20D23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Students will learn to: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7400BC-FBFE-483F-A52B-0E275A9A00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Analyze the historical, social, and political contexts of Rizal’s life and works.</a:t>
            </a:r>
          </a:p>
          <a:p>
            <a:endParaRPr lang="en-US" dirty="0"/>
          </a:p>
          <a:p>
            <a:r>
              <a:rPr lang="en-US" dirty="0"/>
              <a:t>Examine the relevance of Rizal’s ideals and teachings tor present – day Filipino society.</a:t>
            </a:r>
          </a:p>
          <a:p>
            <a:endParaRPr lang="en-US" dirty="0"/>
          </a:p>
          <a:p>
            <a:r>
              <a:rPr lang="en-US" dirty="0"/>
              <a:t>Appreciate Rizal’s influence on Philippine nationalism and use these learnings in decision-making and civic duties.</a:t>
            </a:r>
          </a:p>
        </p:txBody>
      </p:sp>
    </p:spTree>
    <p:extLst>
      <p:ext uri="{BB962C8B-B14F-4D97-AF65-F5344CB8AC3E}">
        <p14:creationId xmlns:p14="http://schemas.microsoft.com/office/powerpoint/2010/main" val="484633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446</Words>
  <Application>Microsoft Office PowerPoint</Application>
  <PresentationFormat>Widescreen</PresentationFormat>
  <Paragraphs>79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 Theme</vt:lpstr>
      <vt:lpstr>Life and Works of Rizal</vt:lpstr>
      <vt:lpstr>Welcome to FCPC </vt:lpstr>
      <vt:lpstr>COBM</vt:lpstr>
      <vt:lpstr>Vision</vt:lpstr>
      <vt:lpstr>Mission</vt:lpstr>
      <vt:lpstr> Life and Works of Rizal</vt:lpstr>
      <vt:lpstr> </vt:lpstr>
      <vt:lpstr>PowerPoint Presentation</vt:lpstr>
      <vt:lpstr>Students will learn to:</vt:lpstr>
      <vt:lpstr>Course Description</vt:lpstr>
      <vt:lpstr>Week 2</vt:lpstr>
      <vt:lpstr>Why do we need to study the life of Dr. Jose Rizal today?</vt:lpstr>
      <vt:lpstr>Early background</vt:lpstr>
      <vt:lpstr>How was  his values shaped?</vt:lpstr>
      <vt:lpstr>Week 3</vt:lpstr>
      <vt:lpstr>Rizal’s Travel</vt:lpstr>
      <vt:lpstr>Week 4 </vt:lpstr>
      <vt:lpstr>Week 5</vt:lpstr>
      <vt:lpstr>PowerPoint Presentation</vt:lpstr>
      <vt:lpstr>Week 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Life and Works of Rizal</dc:title>
  <dc:creator>Dimaano, Elias (Student)</dc:creator>
  <cp:lastModifiedBy>Dimaano, Elias (Student)</cp:lastModifiedBy>
  <cp:revision>9</cp:revision>
  <dcterms:created xsi:type="dcterms:W3CDTF">2025-07-28T22:36:41Z</dcterms:created>
  <dcterms:modified xsi:type="dcterms:W3CDTF">2025-07-28T23:16:09Z</dcterms:modified>
</cp:coreProperties>
</file>