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1" autoAdjust="0"/>
    <p:restoredTop sz="94660"/>
  </p:normalViewPr>
  <p:slideViewPr>
    <p:cSldViewPr snapToGrid="0">
      <p:cViewPr varScale="1">
        <p:scale>
          <a:sx n="37" d="100"/>
          <a:sy n="37" d="100"/>
        </p:scale>
        <p:origin x="60" y="6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7EA30-0939-44BD-A7B3-E2AC50B603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72056D8-FDCF-4328-B991-5D6C4762A3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5504BF-5DEB-48C9-9F81-EF28A438DD12}"/>
              </a:ext>
            </a:extLst>
          </p:cNvPr>
          <p:cNvSpPr>
            <a:spLocks noGrp="1"/>
          </p:cNvSpPr>
          <p:nvPr>
            <p:ph type="dt" sz="half" idx="10"/>
          </p:nvPr>
        </p:nvSpPr>
        <p:spPr/>
        <p:txBody>
          <a:bodyPr/>
          <a:lstStyle/>
          <a:p>
            <a:fld id="{F7245CB1-46CA-429C-A2E5-895BB96B45F6}" type="datetimeFigureOut">
              <a:rPr lang="en-US" smtClean="0"/>
              <a:t>10/6/2025</a:t>
            </a:fld>
            <a:endParaRPr lang="en-US"/>
          </a:p>
        </p:txBody>
      </p:sp>
      <p:sp>
        <p:nvSpPr>
          <p:cNvPr id="5" name="Footer Placeholder 4">
            <a:extLst>
              <a:ext uri="{FF2B5EF4-FFF2-40B4-BE49-F238E27FC236}">
                <a16:creationId xmlns:a16="http://schemas.microsoft.com/office/drawing/2014/main" id="{192E1EAD-D501-4424-B3B1-5CC04B51A2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C659DB-68F4-44EA-AEAA-DC766DD9778C}"/>
              </a:ext>
            </a:extLst>
          </p:cNvPr>
          <p:cNvSpPr>
            <a:spLocks noGrp="1"/>
          </p:cNvSpPr>
          <p:nvPr>
            <p:ph type="sldNum" sz="quarter" idx="12"/>
          </p:nvPr>
        </p:nvSpPr>
        <p:spPr/>
        <p:txBody>
          <a:bodyPr/>
          <a:lstStyle/>
          <a:p>
            <a:fld id="{1D11BA33-04BC-4728-A054-9A41E43B2767}" type="slidenum">
              <a:rPr lang="en-US" smtClean="0"/>
              <a:t>‹#›</a:t>
            </a:fld>
            <a:endParaRPr lang="en-US"/>
          </a:p>
        </p:txBody>
      </p:sp>
    </p:spTree>
    <p:extLst>
      <p:ext uri="{BB962C8B-B14F-4D97-AF65-F5344CB8AC3E}">
        <p14:creationId xmlns:p14="http://schemas.microsoft.com/office/powerpoint/2010/main" val="359142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A5E70-DE34-4FC8-ABD4-FA4C4DBE88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06F455-744B-42A0-AC63-84B5B357004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14B409-33B9-4923-9F13-41CDBAFD6E8A}"/>
              </a:ext>
            </a:extLst>
          </p:cNvPr>
          <p:cNvSpPr>
            <a:spLocks noGrp="1"/>
          </p:cNvSpPr>
          <p:nvPr>
            <p:ph type="dt" sz="half" idx="10"/>
          </p:nvPr>
        </p:nvSpPr>
        <p:spPr/>
        <p:txBody>
          <a:bodyPr/>
          <a:lstStyle/>
          <a:p>
            <a:fld id="{F7245CB1-46CA-429C-A2E5-895BB96B45F6}" type="datetimeFigureOut">
              <a:rPr lang="en-US" smtClean="0"/>
              <a:t>10/6/2025</a:t>
            </a:fld>
            <a:endParaRPr lang="en-US"/>
          </a:p>
        </p:txBody>
      </p:sp>
      <p:sp>
        <p:nvSpPr>
          <p:cNvPr id="5" name="Footer Placeholder 4">
            <a:extLst>
              <a:ext uri="{FF2B5EF4-FFF2-40B4-BE49-F238E27FC236}">
                <a16:creationId xmlns:a16="http://schemas.microsoft.com/office/drawing/2014/main" id="{C599E967-FD6A-4A92-B096-50A77EA79A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519527-8D46-4B89-A389-079ABEEA320F}"/>
              </a:ext>
            </a:extLst>
          </p:cNvPr>
          <p:cNvSpPr>
            <a:spLocks noGrp="1"/>
          </p:cNvSpPr>
          <p:nvPr>
            <p:ph type="sldNum" sz="quarter" idx="12"/>
          </p:nvPr>
        </p:nvSpPr>
        <p:spPr/>
        <p:txBody>
          <a:bodyPr/>
          <a:lstStyle/>
          <a:p>
            <a:fld id="{1D11BA33-04BC-4728-A054-9A41E43B2767}" type="slidenum">
              <a:rPr lang="en-US" smtClean="0"/>
              <a:t>‹#›</a:t>
            </a:fld>
            <a:endParaRPr lang="en-US"/>
          </a:p>
        </p:txBody>
      </p:sp>
    </p:spTree>
    <p:extLst>
      <p:ext uri="{BB962C8B-B14F-4D97-AF65-F5344CB8AC3E}">
        <p14:creationId xmlns:p14="http://schemas.microsoft.com/office/powerpoint/2010/main" val="2217742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ABAA99-A0CF-4D50-B6D6-BF5A17AA311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FA3A3C-C06B-4711-8473-7E1F90BCF91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F1B09-76E9-4D46-9CCE-7CE7DA65446A}"/>
              </a:ext>
            </a:extLst>
          </p:cNvPr>
          <p:cNvSpPr>
            <a:spLocks noGrp="1"/>
          </p:cNvSpPr>
          <p:nvPr>
            <p:ph type="dt" sz="half" idx="10"/>
          </p:nvPr>
        </p:nvSpPr>
        <p:spPr/>
        <p:txBody>
          <a:bodyPr/>
          <a:lstStyle/>
          <a:p>
            <a:fld id="{F7245CB1-46CA-429C-A2E5-895BB96B45F6}" type="datetimeFigureOut">
              <a:rPr lang="en-US" smtClean="0"/>
              <a:t>10/6/2025</a:t>
            </a:fld>
            <a:endParaRPr lang="en-US"/>
          </a:p>
        </p:txBody>
      </p:sp>
      <p:sp>
        <p:nvSpPr>
          <p:cNvPr id="5" name="Footer Placeholder 4">
            <a:extLst>
              <a:ext uri="{FF2B5EF4-FFF2-40B4-BE49-F238E27FC236}">
                <a16:creationId xmlns:a16="http://schemas.microsoft.com/office/drawing/2014/main" id="{A128FF41-C254-490F-8AA0-4CCFC1D957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C9146-24C7-448D-A3A4-4C81C79FA73A}"/>
              </a:ext>
            </a:extLst>
          </p:cNvPr>
          <p:cNvSpPr>
            <a:spLocks noGrp="1"/>
          </p:cNvSpPr>
          <p:nvPr>
            <p:ph type="sldNum" sz="quarter" idx="12"/>
          </p:nvPr>
        </p:nvSpPr>
        <p:spPr/>
        <p:txBody>
          <a:bodyPr/>
          <a:lstStyle/>
          <a:p>
            <a:fld id="{1D11BA33-04BC-4728-A054-9A41E43B2767}" type="slidenum">
              <a:rPr lang="en-US" smtClean="0"/>
              <a:t>‹#›</a:t>
            </a:fld>
            <a:endParaRPr lang="en-US"/>
          </a:p>
        </p:txBody>
      </p:sp>
    </p:spTree>
    <p:extLst>
      <p:ext uri="{BB962C8B-B14F-4D97-AF65-F5344CB8AC3E}">
        <p14:creationId xmlns:p14="http://schemas.microsoft.com/office/powerpoint/2010/main" val="2372133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4F34F-EFF1-4F0D-BFC8-CC56C873E9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AC0172-B2EA-4F68-B8EC-40E668B5811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467463-0158-4A2C-99E1-CB1DC19C34E1}"/>
              </a:ext>
            </a:extLst>
          </p:cNvPr>
          <p:cNvSpPr>
            <a:spLocks noGrp="1"/>
          </p:cNvSpPr>
          <p:nvPr>
            <p:ph type="dt" sz="half" idx="10"/>
          </p:nvPr>
        </p:nvSpPr>
        <p:spPr/>
        <p:txBody>
          <a:bodyPr/>
          <a:lstStyle/>
          <a:p>
            <a:fld id="{F7245CB1-46CA-429C-A2E5-895BB96B45F6}" type="datetimeFigureOut">
              <a:rPr lang="en-US" smtClean="0"/>
              <a:t>10/6/2025</a:t>
            </a:fld>
            <a:endParaRPr lang="en-US"/>
          </a:p>
        </p:txBody>
      </p:sp>
      <p:sp>
        <p:nvSpPr>
          <p:cNvPr id="5" name="Footer Placeholder 4">
            <a:extLst>
              <a:ext uri="{FF2B5EF4-FFF2-40B4-BE49-F238E27FC236}">
                <a16:creationId xmlns:a16="http://schemas.microsoft.com/office/drawing/2014/main" id="{AD5447D7-C78D-40C6-9DBD-A305AB958D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2D9AFF-D787-414F-81F3-1C2A14F498D9}"/>
              </a:ext>
            </a:extLst>
          </p:cNvPr>
          <p:cNvSpPr>
            <a:spLocks noGrp="1"/>
          </p:cNvSpPr>
          <p:nvPr>
            <p:ph type="sldNum" sz="quarter" idx="12"/>
          </p:nvPr>
        </p:nvSpPr>
        <p:spPr/>
        <p:txBody>
          <a:bodyPr/>
          <a:lstStyle/>
          <a:p>
            <a:fld id="{1D11BA33-04BC-4728-A054-9A41E43B2767}" type="slidenum">
              <a:rPr lang="en-US" smtClean="0"/>
              <a:t>‹#›</a:t>
            </a:fld>
            <a:endParaRPr lang="en-US"/>
          </a:p>
        </p:txBody>
      </p:sp>
    </p:spTree>
    <p:extLst>
      <p:ext uri="{BB962C8B-B14F-4D97-AF65-F5344CB8AC3E}">
        <p14:creationId xmlns:p14="http://schemas.microsoft.com/office/powerpoint/2010/main" val="4073550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E9337-2823-4AFC-BBA2-7477A7D34E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7B1E552-08DE-4788-BE02-F585336BE7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C96F5B-4328-4EB9-841A-30A60E21E43A}"/>
              </a:ext>
            </a:extLst>
          </p:cNvPr>
          <p:cNvSpPr>
            <a:spLocks noGrp="1"/>
          </p:cNvSpPr>
          <p:nvPr>
            <p:ph type="dt" sz="half" idx="10"/>
          </p:nvPr>
        </p:nvSpPr>
        <p:spPr/>
        <p:txBody>
          <a:bodyPr/>
          <a:lstStyle/>
          <a:p>
            <a:fld id="{F7245CB1-46CA-429C-A2E5-895BB96B45F6}" type="datetimeFigureOut">
              <a:rPr lang="en-US" smtClean="0"/>
              <a:t>10/6/2025</a:t>
            </a:fld>
            <a:endParaRPr lang="en-US"/>
          </a:p>
        </p:txBody>
      </p:sp>
      <p:sp>
        <p:nvSpPr>
          <p:cNvPr id="5" name="Footer Placeholder 4">
            <a:extLst>
              <a:ext uri="{FF2B5EF4-FFF2-40B4-BE49-F238E27FC236}">
                <a16:creationId xmlns:a16="http://schemas.microsoft.com/office/drawing/2014/main" id="{18D7CAD9-2B3B-4AA8-BC85-608AB13A6C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9FAF2C-65AC-41EC-B54C-9BAAC0B7E6CA}"/>
              </a:ext>
            </a:extLst>
          </p:cNvPr>
          <p:cNvSpPr>
            <a:spLocks noGrp="1"/>
          </p:cNvSpPr>
          <p:nvPr>
            <p:ph type="sldNum" sz="quarter" idx="12"/>
          </p:nvPr>
        </p:nvSpPr>
        <p:spPr/>
        <p:txBody>
          <a:bodyPr/>
          <a:lstStyle/>
          <a:p>
            <a:fld id="{1D11BA33-04BC-4728-A054-9A41E43B2767}" type="slidenum">
              <a:rPr lang="en-US" smtClean="0"/>
              <a:t>‹#›</a:t>
            </a:fld>
            <a:endParaRPr lang="en-US"/>
          </a:p>
        </p:txBody>
      </p:sp>
    </p:spTree>
    <p:extLst>
      <p:ext uri="{BB962C8B-B14F-4D97-AF65-F5344CB8AC3E}">
        <p14:creationId xmlns:p14="http://schemas.microsoft.com/office/powerpoint/2010/main" val="1653300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39B9A-6FD8-43DC-9461-7BCE1E2463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41ECE6-D6D6-40BF-B4B7-6965D4F5CA7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7A2D27-9DE2-4A32-A0D6-6D3D7CDC95D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EB7AF1-D19B-4C7D-B258-27178A5ABEFA}"/>
              </a:ext>
            </a:extLst>
          </p:cNvPr>
          <p:cNvSpPr>
            <a:spLocks noGrp="1"/>
          </p:cNvSpPr>
          <p:nvPr>
            <p:ph type="dt" sz="half" idx="10"/>
          </p:nvPr>
        </p:nvSpPr>
        <p:spPr/>
        <p:txBody>
          <a:bodyPr/>
          <a:lstStyle/>
          <a:p>
            <a:fld id="{F7245CB1-46CA-429C-A2E5-895BB96B45F6}" type="datetimeFigureOut">
              <a:rPr lang="en-US" smtClean="0"/>
              <a:t>10/6/2025</a:t>
            </a:fld>
            <a:endParaRPr lang="en-US"/>
          </a:p>
        </p:txBody>
      </p:sp>
      <p:sp>
        <p:nvSpPr>
          <p:cNvPr id="6" name="Footer Placeholder 5">
            <a:extLst>
              <a:ext uri="{FF2B5EF4-FFF2-40B4-BE49-F238E27FC236}">
                <a16:creationId xmlns:a16="http://schemas.microsoft.com/office/drawing/2014/main" id="{D0264B70-616E-4F59-9665-2B4C1EAF0D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8E1834-9EC7-4BA2-A348-E32FB0DF70BF}"/>
              </a:ext>
            </a:extLst>
          </p:cNvPr>
          <p:cNvSpPr>
            <a:spLocks noGrp="1"/>
          </p:cNvSpPr>
          <p:nvPr>
            <p:ph type="sldNum" sz="quarter" idx="12"/>
          </p:nvPr>
        </p:nvSpPr>
        <p:spPr/>
        <p:txBody>
          <a:bodyPr/>
          <a:lstStyle/>
          <a:p>
            <a:fld id="{1D11BA33-04BC-4728-A054-9A41E43B2767}" type="slidenum">
              <a:rPr lang="en-US" smtClean="0"/>
              <a:t>‹#›</a:t>
            </a:fld>
            <a:endParaRPr lang="en-US"/>
          </a:p>
        </p:txBody>
      </p:sp>
    </p:spTree>
    <p:extLst>
      <p:ext uri="{BB962C8B-B14F-4D97-AF65-F5344CB8AC3E}">
        <p14:creationId xmlns:p14="http://schemas.microsoft.com/office/powerpoint/2010/main" val="3342754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505C8-314F-4DCE-9C90-4756C52D3C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34C45F-D1EC-46F3-9CB2-C68DFE04D6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1D02DBF-6462-429F-BE96-0483FA6CD27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5D5CAE-7754-484C-93C3-FB28DFE681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4AEA7B8-BE19-4CC7-848F-D673809BBCA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7D6512-FB3C-4F6D-A282-FF0D16A9AB0C}"/>
              </a:ext>
            </a:extLst>
          </p:cNvPr>
          <p:cNvSpPr>
            <a:spLocks noGrp="1"/>
          </p:cNvSpPr>
          <p:nvPr>
            <p:ph type="dt" sz="half" idx="10"/>
          </p:nvPr>
        </p:nvSpPr>
        <p:spPr/>
        <p:txBody>
          <a:bodyPr/>
          <a:lstStyle/>
          <a:p>
            <a:fld id="{F7245CB1-46CA-429C-A2E5-895BB96B45F6}" type="datetimeFigureOut">
              <a:rPr lang="en-US" smtClean="0"/>
              <a:t>10/6/2025</a:t>
            </a:fld>
            <a:endParaRPr lang="en-US"/>
          </a:p>
        </p:txBody>
      </p:sp>
      <p:sp>
        <p:nvSpPr>
          <p:cNvPr id="8" name="Footer Placeholder 7">
            <a:extLst>
              <a:ext uri="{FF2B5EF4-FFF2-40B4-BE49-F238E27FC236}">
                <a16:creationId xmlns:a16="http://schemas.microsoft.com/office/drawing/2014/main" id="{C05BE0B0-5739-4465-A85B-432669398C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E4200D6-B3E1-4DC9-92B6-DC95E0F41030}"/>
              </a:ext>
            </a:extLst>
          </p:cNvPr>
          <p:cNvSpPr>
            <a:spLocks noGrp="1"/>
          </p:cNvSpPr>
          <p:nvPr>
            <p:ph type="sldNum" sz="quarter" idx="12"/>
          </p:nvPr>
        </p:nvSpPr>
        <p:spPr/>
        <p:txBody>
          <a:bodyPr/>
          <a:lstStyle/>
          <a:p>
            <a:fld id="{1D11BA33-04BC-4728-A054-9A41E43B2767}" type="slidenum">
              <a:rPr lang="en-US" smtClean="0"/>
              <a:t>‹#›</a:t>
            </a:fld>
            <a:endParaRPr lang="en-US"/>
          </a:p>
        </p:txBody>
      </p:sp>
    </p:spTree>
    <p:extLst>
      <p:ext uri="{BB962C8B-B14F-4D97-AF65-F5344CB8AC3E}">
        <p14:creationId xmlns:p14="http://schemas.microsoft.com/office/powerpoint/2010/main" val="2847831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D8678-5B60-4505-974D-EE0AD4E046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12DA2B1-30D2-4EB3-93D0-0E0793B96CCF}"/>
              </a:ext>
            </a:extLst>
          </p:cNvPr>
          <p:cNvSpPr>
            <a:spLocks noGrp="1"/>
          </p:cNvSpPr>
          <p:nvPr>
            <p:ph type="dt" sz="half" idx="10"/>
          </p:nvPr>
        </p:nvSpPr>
        <p:spPr/>
        <p:txBody>
          <a:bodyPr/>
          <a:lstStyle/>
          <a:p>
            <a:fld id="{F7245CB1-46CA-429C-A2E5-895BB96B45F6}" type="datetimeFigureOut">
              <a:rPr lang="en-US" smtClean="0"/>
              <a:t>10/6/2025</a:t>
            </a:fld>
            <a:endParaRPr lang="en-US"/>
          </a:p>
        </p:txBody>
      </p:sp>
      <p:sp>
        <p:nvSpPr>
          <p:cNvPr id="4" name="Footer Placeholder 3">
            <a:extLst>
              <a:ext uri="{FF2B5EF4-FFF2-40B4-BE49-F238E27FC236}">
                <a16:creationId xmlns:a16="http://schemas.microsoft.com/office/drawing/2014/main" id="{02663875-06EB-4816-8255-4419B37C04A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D41DA6-B87A-4918-93CB-F6D3F559909C}"/>
              </a:ext>
            </a:extLst>
          </p:cNvPr>
          <p:cNvSpPr>
            <a:spLocks noGrp="1"/>
          </p:cNvSpPr>
          <p:nvPr>
            <p:ph type="sldNum" sz="quarter" idx="12"/>
          </p:nvPr>
        </p:nvSpPr>
        <p:spPr/>
        <p:txBody>
          <a:bodyPr/>
          <a:lstStyle/>
          <a:p>
            <a:fld id="{1D11BA33-04BC-4728-A054-9A41E43B2767}" type="slidenum">
              <a:rPr lang="en-US" smtClean="0"/>
              <a:t>‹#›</a:t>
            </a:fld>
            <a:endParaRPr lang="en-US"/>
          </a:p>
        </p:txBody>
      </p:sp>
    </p:spTree>
    <p:extLst>
      <p:ext uri="{BB962C8B-B14F-4D97-AF65-F5344CB8AC3E}">
        <p14:creationId xmlns:p14="http://schemas.microsoft.com/office/powerpoint/2010/main" val="141453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00C871-644D-404D-8283-A24BCD7023AE}"/>
              </a:ext>
            </a:extLst>
          </p:cNvPr>
          <p:cNvSpPr>
            <a:spLocks noGrp="1"/>
          </p:cNvSpPr>
          <p:nvPr>
            <p:ph type="dt" sz="half" idx="10"/>
          </p:nvPr>
        </p:nvSpPr>
        <p:spPr/>
        <p:txBody>
          <a:bodyPr/>
          <a:lstStyle/>
          <a:p>
            <a:fld id="{F7245CB1-46CA-429C-A2E5-895BB96B45F6}" type="datetimeFigureOut">
              <a:rPr lang="en-US" smtClean="0"/>
              <a:t>10/6/2025</a:t>
            </a:fld>
            <a:endParaRPr lang="en-US"/>
          </a:p>
        </p:txBody>
      </p:sp>
      <p:sp>
        <p:nvSpPr>
          <p:cNvPr id="3" name="Footer Placeholder 2">
            <a:extLst>
              <a:ext uri="{FF2B5EF4-FFF2-40B4-BE49-F238E27FC236}">
                <a16:creationId xmlns:a16="http://schemas.microsoft.com/office/drawing/2014/main" id="{E54130F8-5CC7-44B8-A801-C7D9E2C3173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A866CC2-1B37-43DF-A8AD-43DE9EE27816}"/>
              </a:ext>
            </a:extLst>
          </p:cNvPr>
          <p:cNvSpPr>
            <a:spLocks noGrp="1"/>
          </p:cNvSpPr>
          <p:nvPr>
            <p:ph type="sldNum" sz="quarter" idx="12"/>
          </p:nvPr>
        </p:nvSpPr>
        <p:spPr/>
        <p:txBody>
          <a:bodyPr/>
          <a:lstStyle/>
          <a:p>
            <a:fld id="{1D11BA33-04BC-4728-A054-9A41E43B2767}" type="slidenum">
              <a:rPr lang="en-US" smtClean="0"/>
              <a:t>‹#›</a:t>
            </a:fld>
            <a:endParaRPr lang="en-US"/>
          </a:p>
        </p:txBody>
      </p:sp>
    </p:spTree>
    <p:extLst>
      <p:ext uri="{BB962C8B-B14F-4D97-AF65-F5344CB8AC3E}">
        <p14:creationId xmlns:p14="http://schemas.microsoft.com/office/powerpoint/2010/main" val="54190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19551-289E-4782-B5BD-3849375B8E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66EFBE-B52A-4C19-B3BA-A38DAF79D4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B184F5-5A01-4C8D-BD49-F796DBF886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F16307A-A6CE-47E3-B783-4B64AF8CCFAA}"/>
              </a:ext>
            </a:extLst>
          </p:cNvPr>
          <p:cNvSpPr>
            <a:spLocks noGrp="1"/>
          </p:cNvSpPr>
          <p:nvPr>
            <p:ph type="dt" sz="half" idx="10"/>
          </p:nvPr>
        </p:nvSpPr>
        <p:spPr/>
        <p:txBody>
          <a:bodyPr/>
          <a:lstStyle/>
          <a:p>
            <a:fld id="{F7245CB1-46CA-429C-A2E5-895BB96B45F6}" type="datetimeFigureOut">
              <a:rPr lang="en-US" smtClean="0"/>
              <a:t>10/6/2025</a:t>
            </a:fld>
            <a:endParaRPr lang="en-US"/>
          </a:p>
        </p:txBody>
      </p:sp>
      <p:sp>
        <p:nvSpPr>
          <p:cNvPr id="6" name="Footer Placeholder 5">
            <a:extLst>
              <a:ext uri="{FF2B5EF4-FFF2-40B4-BE49-F238E27FC236}">
                <a16:creationId xmlns:a16="http://schemas.microsoft.com/office/drawing/2014/main" id="{7E0407E1-8F28-486C-8A12-5E988B39AA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BE2BC2-2F04-4B7B-819E-3A42DE7CB0DD}"/>
              </a:ext>
            </a:extLst>
          </p:cNvPr>
          <p:cNvSpPr>
            <a:spLocks noGrp="1"/>
          </p:cNvSpPr>
          <p:nvPr>
            <p:ph type="sldNum" sz="quarter" idx="12"/>
          </p:nvPr>
        </p:nvSpPr>
        <p:spPr/>
        <p:txBody>
          <a:bodyPr/>
          <a:lstStyle/>
          <a:p>
            <a:fld id="{1D11BA33-04BC-4728-A054-9A41E43B2767}" type="slidenum">
              <a:rPr lang="en-US" smtClean="0"/>
              <a:t>‹#›</a:t>
            </a:fld>
            <a:endParaRPr lang="en-US"/>
          </a:p>
        </p:txBody>
      </p:sp>
    </p:spTree>
    <p:extLst>
      <p:ext uri="{BB962C8B-B14F-4D97-AF65-F5344CB8AC3E}">
        <p14:creationId xmlns:p14="http://schemas.microsoft.com/office/powerpoint/2010/main" val="3924542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F2158-D73C-4142-A2FB-4E82F3BD96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FF741A-5FE2-4520-A1CD-A138F722E3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FC96536-C7B2-4EEE-8FA2-6000409DEA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4E9D76C-121C-4B01-BC43-E3C3C480B631}"/>
              </a:ext>
            </a:extLst>
          </p:cNvPr>
          <p:cNvSpPr>
            <a:spLocks noGrp="1"/>
          </p:cNvSpPr>
          <p:nvPr>
            <p:ph type="dt" sz="half" idx="10"/>
          </p:nvPr>
        </p:nvSpPr>
        <p:spPr/>
        <p:txBody>
          <a:bodyPr/>
          <a:lstStyle/>
          <a:p>
            <a:fld id="{F7245CB1-46CA-429C-A2E5-895BB96B45F6}" type="datetimeFigureOut">
              <a:rPr lang="en-US" smtClean="0"/>
              <a:t>10/6/2025</a:t>
            </a:fld>
            <a:endParaRPr lang="en-US"/>
          </a:p>
        </p:txBody>
      </p:sp>
      <p:sp>
        <p:nvSpPr>
          <p:cNvPr id="6" name="Footer Placeholder 5">
            <a:extLst>
              <a:ext uri="{FF2B5EF4-FFF2-40B4-BE49-F238E27FC236}">
                <a16:creationId xmlns:a16="http://schemas.microsoft.com/office/drawing/2014/main" id="{9DD579DB-0403-4D6E-A8B3-7F39EBD071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BD1476-3B9B-42F6-BB7D-D5C84B96F33D}"/>
              </a:ext>
            </a:extLst>
          </p:cNvPr>
          <p:cNvSpPr>
            <a:spLocks noGrp="1"/>
          </p:cNvSpPr>
          <p:nvPr>
            <p:ph type="sldNum" sz="quarter" idx="12"/>
          </p:nvPr>
        </p:nvSpPr>
        <p:spPr/>
        <p:txBody>
          <a:bodyPr/>
          <a:lstStyle/>
          <a:p>
            <a:fld id="{1D11BA33-04BC-4728-A054-9A41E43B2767}" type="slidenum">
              <a:rPr lang="en-US" smtClean="0"/>
              <a:t>‹#›</a:t>
            </a:fld>
            <a:endParaRPr lang="en-US"/>
          </a:p>
        </p:txBody>
      </p:sp>
    </p:spTree>
    <p:extLst>
      <p:ext uri="{BB962C8B-B14F-4D97-AF65-F5344CB8AC3E}">
        <p14:creationId xmlns:p14="http://schemas.microsoft.com/office/powerpoint/2010/main" val="3149903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D8CBAE-B370-424B-989D-5EBF79775D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E84366-AEE6-4294-A3F7-06BC7768D2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E0830-A529-4915-A7F2-894FBC5458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245CB1-46CA-429C-A2E5-895BB96B45F6}" type="datetimeFigureOut">
              <a:rPr lang="en-US" smtClean="0"/>
              <a:t>10/6/2025</a:t>
            </a:fld>
            <a:endParaRPr lang="en-US"/>
          </a:p>
        </p:txBody>
      </p:sp>
      <p:sp>
        <p:nvSpPr>
          <p:cNvPr id="5" name="Footer Placeholder 4">
            <a:extLst>
              <a:ext uri="{FF2B5EF4-FFF2-40B4-BE49-F238E27FC236}">
                <a16:creationId xmlns:a16="http://schemas.microsoft.com/office/drawing/2014/main" id="{6B89E80B-B995-42AF-9B70-D824432441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4C1CEFA-A5EF-497E-9883-5FD637B8AA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11BA33-04BC-4728-A054-9A41E43B2767}" type="slidenum">
              <a:rPr lang="en-US" smtClean="0"/>
              <a:t>‹#›</a:t>
            </a:fld>
            <a:endParaRPr lang="en-US"/>
          </a:p>
        </p:txBody>
      </p:sp>
    </p:spTree>
    <p:extLst>
      <p:ext uri="{BB962C8B-B14F-4D97-AF65-F5344CB8AC3E}">
        <p14:creationId xmlns:p14="http://schemas.microsoft.com/office/powerpoint/2010/main" val="892291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09BD2-3ED2-42AC-BD4C-E45978BF78B3}"/>
              </a:ext>
            </a:extLst>
          </p:cNvPr>
          <p:cNvSpPr>
            <a:spLocks noGrp="1"/>
          </p:cNvSpPr>
          <p:nvPr>
            <p:ph type="ctrTitle"/>
          </p:nvPr>
        </p:nvSpPr>
        <p:spPr>
          <a:xfrm>
            <a:off x="1524000" y="1716722"/>
            <a:ext cx="9144000" cy="3160077"/>
          </a:xfrm>
        </p:spPr>
        <p:txBody>
          <a:bodyPr>
            <a:normAutofit/>
          </a:bodyPr>
          <a:lstStyle/>
          <a:p>
            <a:r>
              <a:rPr lang="en-US" sz="4000" b="1" dirty="0"/>
              <a:t>International Studies</a:t>
            </a:r>
            <a:br>
              <a:rPr lang="en-US" sz="4000" dirty="0"/>
            </a:br>
            <a:br>
              <a:rPr lang="en-US" sz="4000" dirty="0"/>
            </a:br>
            <a:r>
              <a:rPr lang="en-US" sz="4000" dirty="0"/>
              <a:t>Elias D. </a:t>
            </a:r>
            <a:r>
              <a:rPr lang="en-US" sz="4000" dirty="0" err="1"/>
              <a:t>Dimaano</a:t>
            </a:r>
            <a:r>
              <a:rPr lang="en-US" sz="4000" dirty="0"/>
              <a:t>, </a:t>
            </a:r>
            <a:r>
              <a:rPr lang="en-US" sz="4000" dirty="0" err="1"/>
              <a:t>MAEd</a:t>
            </a:r>
            <a:br>
              <a:rPr lang="en-US" sz="4000" dirty="0"/>
            </a:br>
            <a:r>
              <a:rPr lang="en-US" sz="4000" dirty="0"/>
              <a:t>COBM</a:t>
            </a:r>
          </a:p>
        </p:txBody>
      </p:sp>
    </p:spTree>
    <p:extLst>
      <p:ext uri="{BB962C8B-B14F-4D97-AF65-F5344CB8AC3E}">
        <p14:creationId xmlns:p14="http://schemas.microsoft.com/office/powerpoint/2010/main" val="1545762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73C08-B32A-4A47-BD2E-497822456A02}"/>
              </a:ext>
            </a:extLst>
          </p:cNvPr>
          <p:cNvSpPr>
            <a:spLocks noGrp="1"/>
          </p:cNvSpPr>
          <p:nvPr>
            <p:ph type="ctrTitle"/>
          </p:nvPr>
        </p:nvSpPr>
        <p:spPr>
          <a:xfrm>
            <a:off x="1524000" y="1122363"/>
            <a:ext cx="9144000" cy="767397"/>
          </a:xfrm>
        </p:spPr>
        <p:txBody>
          <a:bodyPr>
            <a:normAutofit/>
          </a:bodyPr>
          <a:lstStyle/>
          <a:p>
            <a:r>
              <a:rPr lang="en-US" sz="4000" dirty="0"/>
              <a:t>Week 6</a:t>
            </a:r>
          </a:p>
        </p:txBody>
      </p:sp>
      <p:sp>
        <p:nvSpPr>
          <p:cNvPr id="3" name="Subtitle 2">
            <a:extLst>
              <a:ext uri="{FF2B5EF4-FFF2-40B4-BE49-F238E27FC236}">
                <a16:creationId xmlns:a16="http://schemas.microsoft.com/office/drawing/2014/main" id="{7301F0EF-F55C-4E08-B9CB-BA94D9A2BCB8}"/>
              </a:ext>
            </a:extLst>
          </p:cNvPr>
          <p:cNvSpPr>
            <a:spLocks noGrp="1"/>
          </p:cNvSpPr>
          <p:nvPr>
            <p:ph type="subTitle" idx="1"/>
          </p:nvPr>
        </p:nvSpPr>
        <p:spPr>
          <a:xfrm>
            <a:off x="1524000" y="2438400"/>
            <a:ext cx="9144000" cy="2819400"/>
          </a:xfrm>
        </p:spPr>
        <p:txBody>
          <a:bodyPr>
            <a:normAutofit/>
          </a:bodyPr>
          <a:lstStyle/>
          <a:p>
            <a:r>
              <a:rPr lang="en-US" sz="4000" dirty="0"/>
              <a:t>Prelim Exam</a:t>
            </a:r>
          </a:p>
        </p:txBody>
      </p:sp>
    </p:spTree>
    <p:extLst>
      <p:ext uri="{BB962C8B-B14F-4D97-AF65-F5344CB8AC3E}">
        <p14:creationId xmlns:p14="http://schemas.microsoft.com/office/powerpoint/2010/main" val="302326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1557F-8AC5-4B4D-A3A2-21E41F8D8F8B}"/>
              </a:ext>
            </a:extLst>
          </p:cNvPr>
          <p:cNvSpPr>
            <a:spLocks noGrp="1"/>
          </p:cNvSpPr>
          <p:nvPr>
            <p:ph type="title"/>
          </p:nvPr>
        </p:nvSpPr>
        <p:spPr/>
        <p:txBody>
          <a:bodyPr/>
          <a:lstStyle/>
          <a:p>
            <a:r>
              <a:rPr lang="en-US" dirty="0"/>
              <a:t>Week 7</a:t>
            </a:r>
          </a:p>
        </p:txBody>
      </p:sp>
      <p:sp>
        <p:nvSpPr>
          <p:cNvPr id="3" name="Content Placeholder 2">
            <a:extLst>
              <a:ext uri="{FF2B5EF4-FFF2-40B4-BE49-F238E27FC236}">
                <a16:creationId xmlns:a16="http://schemas.microsoft.com/office/drawing/2014/main" id="{E8ACF88D-4445-4E84-96DD-46225AB8D991}"/>
              </a:ext>
            </a:extLst>
          </p:cNvPr>
          <p:cNvSpPr>
            <a:spLocks noGrp="1"/>
          </p:cNvSpPr>
          <p:nvPr>
            <p:ph idx="1"/>
          </p:nvPr>
        </p:nvSpPr>
        <p:spPr/>
        <p:txBody>
          <a:bodyPr/>
          <a:lstStyle/>
          <a:p>
            <a:r>
              <a:rPr lang="en-US" dirty="0"/>
              <a:t>ASEAN</a:t>
            </a:r>
          </a:p>
          <a:p>
            <a:r>
              <a:rPr lang="en-US" dirty="0"/>
              <a:t>EU</a:t>
            </a:r>
          </a:p>
        </p:txBody>
      </p:sp>
    </p:spTree>
    <p:extLst>
      <p:ext uri="{BB962C8B-B14F-4D97-AF65-F5344CB8AC3E}">
        <p14:creationId xmlns:p14="http://schemas.microsoft.com/office/powerpoint/2010/main" val="1381536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A14D0-08BF-4894-BE08-070CBCD7EE7D}"/>
              </a:ext>
            </a:extLst>
          </p:cNvPr>
          <p:cNvSpPr>
            <a:spLocks noGrp="1"/>
          </p:cNvSpPr>
          <p:nvPr>
            <p:ph type="title"/>
          </p:nvPr>
        </p:nvSpPr>
        <p:spPr/>
        <p:txBody>
          <a:bodyPr/>
          <a:lstStyle/>
          <a:p>
            <a:r>
              <a:rPr lang="en-US" dirty="0"/>
              <a:t>Week 8</a:t>
            </a:r>
          </a:p>
        </p:txBody>
      </p:sp>
      <p:sp>
        <p:nvSpPr>
          <p:cNvPr id="3" name="Content Placeholder 2">
            <a:extLst>
              <a:ext uri="{FF2B5EF4-FFF2-40B4-BE49-F238E27FC236}">
                <a16:creationId xmlns:a16="http://schemas.microsoft.com/office/drawing/2014/main" id="{6F5F9B44-0AED-4353-939E-D5224D07568A}"/>
              </a:ext>
            </a:extLst>
          </p:cNvPr>
          <p:cNvSpPr>
            <a:spLocks noGrp="1"/>
          </p:cNvSpPr>
          <p:nvPr>
            <p:ph idx="1"/>
          </p:nvPr>
        </p:nvSpPr>
        <p:spPr/>
        <p:txBody>
          <a:bodyPr/>
          <a:lstStyle/>
          <a:p>
            <a:r>
              <a:rPr lang="en-US" dirty="0"/>
              <a:t>Global Conflict and Security Issues</a:t>
            </a:r>
          </a:p>
        </p:txBody>
      </p:sp>
    </p:spTree>
    <p:extLst>
      <p:ext uri="{BB962C8B-B14F-4D97-AF65-F5344CB8AC3E}">
        <p14:creationId xmlns:p14="http://schemas.microsoft.com/office/powerpoint/2010/main" val="3568954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C9924-7BC2-43BA-B5BB-523E34EA3A49}"/>
              </a:ext>
            </a:extLst>
          </p:cNvPr>
          <p:cNvSpPr>
            <a:spLocks noGrp="1"/>
          </p:cNvSpPr>
          <p:nvPr>
            <p:ph type="title"/>
          </p:nvPr>
        </p:nvSpPr>
        <p:spPr/>
        <p:txBody>
          <a:bodyPr/>
          <a:lstStyle/>
          <a:p>
            <a:r>
              <a:rPr lang="en-US" dirty="0"/>
              <a:t>Week 9</a:t>
            </a:r>
          </a:p>
        </p:txBody>
      </p:sp>
      <p:sp>
        <p:nvSpPr>
          <p:cNvPr id="3" name="Content Placeholder 2">
            <a:extLst>
              <a:ext uri="{FF2B5EF4-FFF2-40B4-BE49-F238E27FC236}">
                <a16:creationId xmlns:a16="http://schemas.microsoft.com/office/drawing/2014/main" id="{9C003070-A2B2-47F7-A6F6-985559BCB870}"/>
              </a:ext>
            </a:extLst>
          </p:cNvPr>
          <p:cNvSpPr>
            <a:spLocks noGrp="1"/>
          </p:cNvSpPr>
          <p:nvPr>
            <p:ph idx="1"/>
          </p:nvPr>
        </p:nvSpPr>
        <p:spPr/>
        <p:txBody>
          <a:bodyPr/>
          <a:lstStyle/>
          <a:p>
            <a:r>
              <a:rPr lang="en-US" dirty="0"/>
              <a:t>UN and Global Governance</a:t>
            </a:r>
          </a:p>
        </p:txBody>
      </p:sp>
    </p:spTree>
    <p:extLst>
      <p:ext uri="{BB962C8B-B14F-4D97-AF65-F5344CB8AC3E}">
        <p14:creationId xmlns:p14="http://schemas.microsoft.com/office/powerpoint/2010/main" val="1543426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B394A-6850-470B-96A6-3B8F784141CE}"/>
              </a:ext>
            </a:extLst>
          </p:cNvPr>
          <p:cNvSpPr>
            <a:spLocks noGrp="1"/>
          </p:cNvSpPr>
          <p:nvPr>
            <p:ph type="title"/>
          </p:nvPr>
        </p:nvSpPr>
        <p:spPr/>
        <p:txBody>
          <a:bodyPr/>
          <a:lstStyle/>
          <a:p>
            <a:r>
              <a:rPr lang="en-US" dirty="0"/>
              <a:t>Week 10</a:t>
            </a:r>
          </a:p>
        </p:txBody>
      </p:sp>
      <p:sp>
        <p:nvSpPr>
          <p:cNvPr id="3" name="Content Placeholder 2">
            <a:extLst>
              <a:ext uri="{FF2B5EF4-FFF2-40B4-BE49-F238E27FC236}">
                <a16:creationId xmlns:a16="http://schemas.microsoft.com/office/drawing/2014/main" id="{C9A6FE1E-4BC8-4A81-9437-16E855F8EBC7}"/>
              </a:ext>
            </a:extLst>
          </p:cNvPr>
          <p:cNvSpPr>
            <a:spLocks noGrp="1"/>
          </p:cNvSpPr>
          <p:nvPr>
            <p:ph idx="1"/>
          </p:nvPr>
        </p:nvSpPr>
        <p:spPr/>
        <p:txBody>
          <a:bodyPr/>
          <a:lstStyle/>
          <a:p>
            <a:r>
              <a:rPr lang="en-US" dirty="0"/>
              <a:t>Philippine Foreign Policy</a:t>
            </a:r>
          </a:p>
        </p:txBody>
      </p:sp>
    </p:spTree>
    <p:extLst>
      <p:ext uri="{BB962C8B-B14F-4D97-AF65-F5344CB8AC3E}">
        <p14:creationId xmlns:p14="http://schemas.microsoft.com/office/powerpoint/2010/main" val="3053398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3758B-54C7-4796-8A0A-BDAD31057E90}"/>
              </a:ext>
            </a:extLst>
          </p:cNvPr>
          <p:cNvSpPr>
            <a:spLocks noGrp="1"/>
          </p:cNvSpPr>
          <p:nvPr>
            <p:ph type="title"/>
          </p:nvPr>
        </p:nvSpPr>
        <p:spPr/>
        <p:txBody>
          <a:bodyPr/>
          <a:lstStyle/>
          <a:p>
            <a:br>
              <a:rPr lang="en-US" dirty="0"/>
            </a:br>
            <a:r>
              <a:rPr lang="en-US" dirty="0"/>
              <a:t>Week 11</a:t>
            </a:r>
          </a:p>
        </p:txBody>
      </p:sp>
      <p:sp>
        <p:nvSpPr>
          <p:cNvPr id="3" name="Content Placeholder 2">
            <a:extLst>
              <a:ext uri="{FF2B5EF4-FFF2-40B4-BE49-F238E27FC236}">
                <a16:creationId xmlns:a16="http://schemas.microsoft.com/office/drawing/2014/main" id="{6A462B81-A946-404D-A4F0-D8F007E9C96A}"/>
              </a:ext>
            </a:extLst>
          </p:cNvPr>
          <p:cNvSpPr>
            <a:spLocks noGrp="1"/>
          </p:cNvSpPr>
          <p:nvPr>
            <p:ph idx="1"/>
          </p:nvPr>
        </p:nvSpPr>
        <p:spPr/>
        <p:txBody>
          <a:bodyPr/>
          <a:lstStyle/>
          <a:p>
            <a:r>
              <a:rPr lang="en-US" dirty="0"/>
              <a:t>Diplomacy and International Protocol</a:t>
            </a:r>
          </a:p>
        </p:txBody>
      </p:sp>
    </p:spTree>
    <p:extLst>
      <p:ext uri="{BB962C8B-B14F-4D97-AF65-F5344CB8AC3E}">
        <p14:creationId xmlns:p14="http://schemas.microsoft.com/office/powerpoint/2010/main" val="818433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BDC5B-2EED-43BB-92E8-E089E0F4BC66}"/>
              </a:ext>
            </a:extLst>
          </p:cNvPr>
          <p:cNvSpPr>
            <a:spLocks noGrp="1"/>
          </p:cNvSpPr>
          <p:nvPr>
            <p:ph type="title"/>
          </p:nvPr>
        </p:nvSpPr>
        <p:spPr/>
        <p:txBody>
          <a:bodyPr/>
          <a:lstStyle/>
          <a:p>
            <a:br>
              <a:rPr lang="en-US" dirty="0"/>
            </a:br>
            <a:r>
              <a:rPr lang="en-US" dirty="0"/>
              <a:t>week 12</a:t>
            </a:r>
          </a:p>
        </p:txBody>
      </p:sp>
      <p:sp>
        <p:nvSpPr>
          <p:cNvPr id="3" name="Content Placeholder 2">
            <a:extLst>
              <a:ext uri="{FF2B5EF4-FFF2-40B4-BE49-F238E27FC236}">
                <a16:creationId xmlns:a16="http://schemas.microsoft.com/office/drawing/2014/main" id="{78B01926-F0C4-44CE-A941-DE067FE5B4B3}"/>
              </a:ext>
            </a:extLst>
          </p:cNvPr>
          <p:cNvSpPr>
            <a:spLocks noGrp="1"/>
          </p:cNvSpPr>
          <p:nvPr>
            <p:ph idx="1"/>
          </p:nvPr>
        </p:nvSpPr>
        <p:spPr/>
        <p:txBody>
          <a:bodyPr/>
          <a:lstStyle/>
          <a:p>
            <a:r>
              <a:rPr lang="en-US" dirty="0"/>
              <a:t>Midterm</a:t>
            </a:r>
          </a:p>
        </p:txBody>
      </p:sp>
    </p:spTree>
    <p:extLst>
      <p:ext uri="{BB962C8B-B14F-4D97-AF65-F5344CB8AC3E}">
        <p14:creationId xmlns:p14="http://schemas.microsoft.com/office/powerpoint/2010/main" val="2459840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21100-215B-46A8-B13D-B4CABA643FCA}"/>
              </a:ext>
            </a:extLst>
          </p:cNvPr>
          <p:cNvSpPr>
            <a:spLocks noGrp="1"/>
          </p:cNvSpPr>
          <p:nvPr>
            <p:ph type="title"/>
          </p:nvPr>
        </p:nvSpPr>
        <p:spPr/>
        <p:txBody>
          <a:bodyPr/>
          <a:lstStyle/>
          <a:p>
            <a:r>
              <a:rPr lang="en-US" dirty="0"/>
              <a:t>Week 13</a:t>
            </a:r>
          </a:p>
        </p:txBody>
      </p:sp>
      <p:sp>
        <p:nvSpPr>
          <p:cNvPr id="3" name="Content Placeholder 2">
            <a:extLst>
              <a:ext uri="{FF2B5EF4-FFF2-40B4-BE49-F238E27FC236}">
                <a16:creationId xmlns:a16="http://schemas.microsoft.com/office/drawing/2014/main" id="{8C589EC2-97B3-4528-9E74-62F19D1CB4DE}"/>
              </a:ext>
            </a:extLst>
          </p:cNvPr>
          <p:cNvSpPr>
            <a:spLocks noGrp="1"/>
          </p:cNvSpPr>
          <p:nvPr>
            <p:ph idx="1"/>
          </p:nvPr>
        </p:nvSpPr>
        <p:spPr/>
        <p:txBody>
          <a:bodyPr/>
          <a:lstStyle/>
          <a:p>
            <a:r>
              <a:rPr lang="en-US" dirty="0"/>
              <a:t>Cross-cultural communication and workplace etiquette</a:t>
            </a:r>
          </a:p>
        </p:txBody>
      </p:sp>
    </p:spTree>
    <p:extLst>
      <p:ext uri="{BB962C8B-B14F-4D97-AF65-F5344CB8AC3E}">
        <p14:creationId xmlns:p14="http://schemas.microsoft.com/office/powerpoint/2010/main" val="3616385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BCF5E-BBA7-42FA-B672-51D38BDE51B7}"/>
              </a:ext>
            </a:extLst>
          </p:cNvPr>
          <p:cNvSpPr>
            <a:spLocks noGrp="1"/>
          </p:cNvSpPr>
          <p:nvPr>
            <p:ph type="title"/>
          </p:nvPr>
        </p:nvSpPr>
        <p:spPr/>
        <p:txBody>
          <a:bodyPr/>
          <a:lstStyle/>
          <a:p>
            <a:r>
              <a:rPr lang="en-US" dirty="0"/>
              <a:t>Week 14</a:t>
            </a:r>
          </a:p>
        </p:txBody>
      </p:sp>
      <p:sp>
        <p:nvSpPr>
          <p:cNvPr id="3" name="Content Placeholder 2">
            <a:extLst>
              <a:ext uri="{FF2B5EF4-FFF2-40B4-BE49-F238E27FC236}">
                <a16:creationId xmlns:a16="http://schemas.microsoft.com/office/drawing/2014/main" id="{621A07B4-476C-4BE6-A64B-B08D2072795E}"/>
              </a:ext>
            </a:extLst>
          </p:cNvPr>
          <p:cNvSpPr>
            <a:spLocks noGrp="1"/>
          </p:cNvSpPr>
          <p:nvPr>
            <p:ph idx="1"/>
          </p:nvPr>
        </p:nvSpPr>
        <p:spPr/>
        <p:txBody>
          <a:bodyPr/>
          <a:lstStyle/>
          <a:p>
            <a:r>
              <a:rPr lang="en-US" dirty="0"/>
              <a:t>Office Practices in International settings</a:t>
            </a:r>
          </a:p>
        </p:txBody>
      </p:sp>
    </p:spTree>
    <p:extLst>
      <p:ext uri="{BB962C8B-B14F-4D97-AF65-F5344CB8AC3E}">
        <p14:creationId xmlns:p14="http://schemas.microsoft.com/office/powerpoint/2010/main" val="2744762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7865B-B184-4E34-ACF5-0051719D25C1}"/>
              </a:ext>
            </a:extLst>
          </p:cNvPr>
          <p:cNvSpPr>
            <a:spLocks noGrp="1"/>
          </p:cNvSpPr>
          <p:nvPr>
            <p:ph type="title"/>
          </p:nvPr>
        </p:nvSpPr>
        <p:spPr/>
        <p:txBody>
          <a:bodyPr/>
          <a:lstStyle/>
          <a:p>
            <a:r>
              <a:rPr lang="en-US" dirty="0"/>
              <a:t>Week 15</a:t>
            </a:r>
          </a:p>
        </p:txBody>
      </p:sp>
      <p:sp>
        <p:nvSpPr>
          <p:cNvPr id="3" name="Content Placeholder 2">
            <a:extLst>
              <a:ext uri="{FF2B5EF4-FFF2-40B4-BE49-F238E27FC236}">
                <a16:creationId xmlns:a16="http://schemas.microsoft.com/office/drawing/2014/main" id="{CCD02904-909C-4C9D-BB8E-991F4520B804}"/>
              </a:ext>
            </a:extLst>
          </p:cNvPr>
          <p:cNvSpPr>
            <a:spLocks noGrp="1"/>
          </p:cNvSpPr>
          <p:nvPr>
            <p:ph idx="1"/>
          </p:nvPr>
        </p:nvSpPr>
        <p:spPr/>
        <p:txBody>
          <a:bodyPr/>
          <a:lstStyle/>
          <a:p>
            <a:r>
              <a:rPr lang="en-US" dirty="0"/>
              <a:t>Global labor and Migration</a:t>
            </a:r>
          </a:p>
          <a:p>
            <a:endParaRPr lang="en-US" dirty="0"/>
          </a:p>
          <a:p>
            <a:r>
              <a:rPr lang="en-US" dirty="0"/>
              <a:t>Global Environmental and Economic Issues</a:t>
            </a:r>
          </a:p>
        </p:txBody>
      </p:sp>
    </p:spTree>
    <p:extLst>
      <p:ext uri="{BB962C8B-B14F-4D97-AF65-F5344CB8AC3E}">
        <p14:creationId xmlns:p14="http://schemas.microsoft.com/office/powerpoint/2010/main" val="25424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7A8DE-E0D5-498B-8EB6-A0A0310EAB19}"/>
              </a:ext>
            </a:extLst>
          </p:cNvPr>
          <p:cNvSpPr>
            <a:spLocks noGrp="1"/>
          </p:cNvSpPr>
          <p:nvPr>
            <p:ph type="ctrTitle"/>
          </p:nvPr>
        </p:nvSpPr>
        <p:spPr>
          <a:xfrm>
            <a:off x="1524000" y="1122363"/>
            <a:ext cx="9144000" cy="995997"/>
          </a:xfrm>
        </p:spPr>
        <p:txBody>
          <a:bodyPr/>
          <a:lstStyle/>
          <a:p>
            <a:r>
              <a:rPr lang="en-US" dirty="0"/>
              <a:t>Week 1 </a:t>
            </a:r>
          </a:p>
        </p:txBody>
      </p:sp>
      <p:sp>
        <p:nvSpPr>
          <p:cNvPr id="3" name="Subtitle 2">
            <a:extLst>
              <a:ext uri="{FF2B5EF4-FFF2-40B4-BE49-F238E27FC236}">
                <a16:creationId xmlns:a16="http://schemas.microsoft.com/office/drawing/2014/main" id="{E77FA0F3-23A6-487B-9FE1-C08EFEAEC6F5}"/>
              </a:ext>
            </a:extLst>
          </p:cNvPr>
          <p:cNvSpPr>
            <a:spLocks noGrp="1"/>
          </p:cNvSpPr>
          <p:nvPr>
            <p:ph type="subTitle" idx="1"/>
          </p:nvPr>
        </p:nvSpPr>
        <p:spPr>
          <a:xfrm>
            <a:off x="1524000" y="2270760"/>
            <a:ext cx="9144000" cy="2987040"/>
          </a:xfrm>
        </p:spPr>
        <p:txBody>
          <a:bodyPr>
            <a:normAutofit/>
          </a:bodyPr>
          <a:lstStyle/>
          <a:p>
            <a:endParaRPr lang="en-US" sz="4000" dirty="0"/>
          </a:p>
          <a:p>
            <a:r>
              <a:rPr lang="en-US" sz="4000" dirty="0"/>
              <a:t>Introduction / Orientation</a:t>
            </a:r>
          </a:p>
        </p:txBody>
      </p:sp>
    </p:spTree>
    <p:extLst>
      <p:ext uri="{BB962C8B-B14F-4D97-AF65-F5344CB8AC3E}">
        <p14:creationId xmlns:p14="http://schemas.microsoft.com/office/powerpoint/2010/main" val="322965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03A22-8287-4AF6-B6B3-64C994228850}"/>
              </a:ext>
            </a:extLst>
          </p:cNvPr>
          <p:cNvSpPr>
            <a:spLocks noGrp="1"/>
          </p:cNvSpPr>
          <p:nvPr>
            <p:ph type="title"/>
          </p:nvPr>
        </p:nvSpPr>
        <p:spPr/>
        <p:txBody>
          <a:bodyPr/>
          <a:lstStyle/>
          <a:p>
            <a:r>
              <a:rPr lang="en-US" dirty="0"/>
              <a:t>Week 16</a:t>
            </a:r>
          </a:p>
        </p:txBody>
      </p:sp>
      <p:sp>
        <p:nvSpPr>
          <p:cNvPr id="3" name="Content Placeholder 2">
            <a:extLst>
              <a:ext uri="{FF2B5EF4-FFF2-40B4-BE49-F238E27FC236}">
                <a16:creationId xmlns:a16="http://schemas.microsoft.com/office/drawing/2014/main" id="{D2EEF19C-C982-49F2-8382-33912743AED8}"/>
              </a:ext>
            </a:extLst>
          </p:cNvPr>
          <p:cNvSpPr>
            <a:spLocks noGrp="1"/>
          </p:cNvSpPr>
          <p:nvPr>
            <p:ph idx="1"/>
          </p:nvPr>
        </p:nvSpPr>
        <p:spPr/>
        <p:txBody>
          <a:bodyPr/>
          <a:lstStyle/>
          <a:p>
            <a:r>
              <a:rPr lang="en-US" dirty="0"/>
              <a:t>Emerging Global Trends  in Administration</a:t>
            </a:r>
          </a:p>
        </p:txBody>
      </p:sp>
    </p:spTree>
    <p:extLst>
      <p:ext uri="{BB962C8B-B14F-4D97-AF65-F5344CB8AC3E}">
        <p14:creationId xmlns:p14="http://schemas.microsoft.com/office/powerpoint/2010/main" val="1998636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2BA88-0783-4091-ABA3-61C57921E309}"/>
              </a:ext>
            </a:extLst>
          </p:cNvPr>
          <p:cNvSpPr>
            <a:spLocks noGrp="1"/>
          </p:cNvSpPr>
          <p:nvPr>
            <p:ph type="title"/>
          </p:nvPr>
        </p:nvSpPr>
        <p:spPr/>
        <p:txBody>
          <a:bodyPr/>
          <a:lstStyle/>
          <a:p>
            <a:r>
              <a:rPr lang="en-US" dirty="0"/>
              <a:t>Week 17</a:t>
            </a:r>
          </a:p>
        </p:txBody>
      </p:sp>
      <p:sp>
        <p:nvSpPr>
          <p:cNvPr id="3" name="Content Placeholder 2">
            <a:extLst>
              <a:ext uri="{FF2B5EF4-FFF2-40B4-BE49-F238E27FC236}">
                <a16:creationId xmlns:a16="http://schemas.microsoft.com/office/drawing/2014/main" id="{62262405-B992-4D00-AF73-211C39AC7713}"/>
              </a:ext>
            </a:extLst>
          </p:cNvPr>
          <p:cNvSpPr>
            <a:spLocks noGrp="1"/>
          </p:cNvSpPr>
          <p:nvPr>
            <p:ph idx="1"/>
          </p:nvPr>
        </p:nvSpPr>
        <p:spPr/>
        <p:txBody>
          <a:bodyPr/>
          <a:lstStyle/>
          <a:p>
            <a:r>
              <a:rPr lang="en-US" dirty="0"/>
              <a:t>Emerging Global Trends in Administration</a:t>
            </a:r>
          </a:p>
        </p:txBody>
      </p:sp>
    </p:spTree>
    <p:extLst>
      <p:ext uri="{BB962C8B-B14F-4D97-AF65-F5344CB8AC3E}">
        <p14:creationId xmlns:p14="http://schemas.microsoft.com/office/powerpoint/2010/main" val="37496204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6B61F-2B61-4D17-8ECB-8D359A463C64}"/>
              </a:ext>
            </a:extLst>
          </p:cNvPr>
          <p:cNvSpPr>
            <a:spLocks noGrp="1"/>
          </p:cNvSpPr>
          <p:nvPr>
            <p:ph type="title"/>
          </p:nvPr>
        </p:nvSpPr>
        <p:spPr/>
        <p:txBody>
          <a:bodyPr/>
          <a:lstStyle/>
          <a:p>
            <a:r>
              <a:rPr lang="en-US" dirty="0"/>
              <a:t>Week 18</a:t>
            </a:r>
          </a:p>
        </p:txBody>
      </p:sp>
      <p:sp>
        <p:nvSpPr>
          <p:cNvPr id="3" name="Content Placeholder 2">
            <a:extLst>
              <a:ext uri="{FF2B5EF4-FFF2-40B4-BE49-F238E27FC236}">
                <a16:creationId xmlns:a16="http://schemas.microsoft.com/office/drawing/2014/main" id="{E630D65F-06FC-47F9-AB82-EE41124F57D5}"/>
              </a:ext>
            </a:extLst>
          </p:cNvPr>
          <p:cNvSpPr>
            <a:spLocks noGrp="1"/>
          </p:cNvSpPr>
          <p:nvPr>
            <p:ph idx="1"/>
          </p:nvPr>
        </p:nvSpPr>
        <p:spPr/>
        <p:txBody>
          <a:bodyPr/>
          <a:lstStyle/>
          <a:p>
            <a:r>
              <a:rPr lang="en-US" dirty="0"/>
              <a:t>Final Exam</a:t>
            </a:r>
          </a:p>
        </p:txBody>
      </p:sp>
    </p:spTree>
    <p:extLst>
      <p:ext uri="{BB962C8B-B14F-4D97-AF65-F5344CB8AC3E}">
        <p14:creationId xmlns:p14="http://schemas.microsoft.com/office/powerpoint/2010/main" val="3070242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154AEB0-92E9-4581-8D82-303B9B95D953}"/>
              </a:ext>
            </a:extLst>
          </p:cNvPr>
          <p:cNvSpPr>
            <a:spLocks noGrp="1"/>
          </p:cNvSpPr>
          <p:nvPr>
            <p:ph type="subTitle" idx="1"/>
          </p:nvPr>
        </p:nvSpPr>
        <p:spPr>
          <a:xfrm>
            <a:off x="1524000" y="1341120"/>
            <a:ext cx="9144000" cy="3916680"/>
          </a:xfrm>
        </p:spPr>
        <p:txBody>
          <a:bodyPr>
            <a:normAutofit/>
          </a:bodyPr>
          <a:lstStyle/>
          <a:p>
            <a:r>
              <a:rPr lang="en-US" sz="4000" dirty="0"/>
              <a:t>Welcome to </a:t>
            </a:r>
          </a:p>
          <a:p>
            <a:r>
              <a:rPr lang="en-US" sz="4000" dirty="0"/>
              <a:t>PCPC</a:t>
            </a:r>
          </a:p>
          <a:p>
            <a:r>
              <a:rPr lang="en-US" sz="4000" dirty="0"/>
              <a:t>First City Providential College</a:t>
            </a:r>
          </a:p>
          <a:p>
            <a:r>
              <a:rPr lang="en-US" sz="4000" dirty="0"/>
              <a:t>COBM</a:t>
            </a:r>
          </a:p>
          <a:p>
            <a:r>
              <a:rPr lang="en-US" sz="4000" dirty="0"/>
              <a:t>College of Business Management</a:t>
            </a:r>
          </a:p>
        </p:txBody>
      </p:sp>
    </p:spTree>
    <p:extLst>
      <p:ext uri="{BB962C8B-B14F-4D97-AF65-F5344CB8AC3E}">
        <p14:creationId xmlns:p14="http://schemas.microsoft.com/office/powerpoint/2010/main" val="163528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0386B2-0EBB-49A9-9C2C-891833D94E86}"/>
              </a:ext>
            </a:extLst>
          </p:cNvPr>
          <p:cNvSpPr>
            <a:spLocks noGrp="1"/>
          </p:cNvSpPr>
          <p:nvPr>
            <p:ph type="subTitle" idx="1"/>
          </p:nvPr>
        </p:nvSpPr>
        <p:spPr>
          <a:xfrm>
            <a:off x="1524000" y="1584960"/>
            <a:ext cx="9144000" cy="3672840"/>
          </a:xfrm>
        </p:spPr>
        <p:txBody>
          <a:bodyPr>
            <a:normAutofit/>
          </a:bodyPr>
          <a:lstStyle/>
          <a:p>
            <a:pPr algn="l"/>
            <a:r>
              <a:rPr lang="en-US" sz="4000" dirty="0"/>
              <a:t>Prelim 	-	30 points</a:t>
            </a:r>
          </a:p>
          <a:p>
            <a:pPr algn="l"/>
            <a:r>
              <a:rPr lang="en-US" sz="4000" dirty="0"/>
              <a:t>Midterm - 	30 points</a:t>
            </a:r>
          </a:p>
          <a:p>
            <a:pPr algn="l"/>
            <a:r>
              <a:rPr lang="en-US" sz="4000" dirty="0"/>
              <a:t>Finals - 		30 points</a:t>
            </a:r>
          </a:p>
          <a:p>
            <a:pPr algn="l"/>
            <a:endParaRPr lang="en-US" sz="4000" dirty="0"/>
          </a:p>
          <a:p>
            <a:pPr algn="l"/>
            <a:r>
              <a:rPr lang="en-US" sz="4000" dirty="0"/>
              <a:t>Final Exam -	10 points	</a:t>
            </a:r>
          </a:p>
        </p:txBody>
      </p:sp>
    </p:spTree>
    <p:extLst>
      <p:ext uri="{BB962C8B-B14F-4D97-AF65-F5344CB8AC3E}">
        <p14:creationId xmlns:p14="http://schemas.microsoft.com/office/powerpoint/2010/main" val="1925521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160C-6FEC-4E25-A62B-7B303702F991}"/>
              </a:ext>
            </a:extLst>
          </p:cNvPr>
          <p:cNvSpPr>
            <a:spLocks noGrp="1"/>
          </p:cNvSpPr>
          <p:nvPr>
            <p:ph type="ctrTitle"/>
          </p:nvPr>
        </p:nvSpPr>
        <p:spPr>
          <a:xfrm>
            <a:off x="1524000" y="1122363"/>
            <a:ext cx="9144000" cy="1056957"/>
          </a:xfrm>
        </p:spPr>
        <p:txBody>
          <a:bodyPr>
            <a:normAutofit/>
          </a:bodyPr>
          <a:lstStyle/>
          <a:p>
            <a:r>
              <a:rPr lang="en-US" sz="4000" dirty="0"/>
              <a:t>International Studies</a:t>
            </a:r>
          </a:p>
        </p:txBody>
      </p:sp>
      <p:sp>
        <p:nvSpPr>
          <p:cNvPr id="3" name="Subtitle 2">
            <a:extLst>
              <a:ext uri="{FF2B5EF4-FFF2-40B4-BE49-F238E27FC236}">
                <a16:creationId xmlns:a16="http://schemas.microsoft.com/office/drawing/2014/main" id="{112D6234-EE97-420D-8D02-79D38783C92D}"/>
              </a:ext>
            </a:extLst>
          </p:cNvPr>
          <p:cNvSpPr>
            <a:spLocks noGrp="1"/>
          </p:cNvSpPr>
          <p:nvPr>
            <p:ph type="subTitle" idx="1"/>
          </p:nvPr>
        </p:nvSpPr>
        <p:spPr>
          <a:xfrm>
            <a:off x="1524000" y="2362200"/>
            <a:ext cx="9144000" cy="3230880"/>
          </a:xfrm>
        </p:spPr>
        <p:txBody>
          <a:bodyPr>
            <a:noAutofit/>
          </a:bodyPr>
          <a:lstStyle/>
          <a:p>
            <a:pPr algn="l"/>
            <a:r>
              <a:rPr lang="en-US" sz="3200" dirty="0"/>
              <a:t>This course introduces students to the fundamental principles of International Studies, including global systems, diplomacy, international organizations, and geopolitical issues. It explores how international events and systems affect local and national practices, especially in the context of office administration and professional conduct in global settings</a:t>
            </a:r>
          </a:p>
        </p:txBody>
      </p:sp>
    </p:spTree>
    <p:extLst>
      <p:ext uri="{BB962C8B-B14F-4D97-AF65-F5344CB8AC3E}">
        <p14:creationId xmlns:p14="http://schemas.microsoft.com/office/powerpoint/2010/main" val="890490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A128-6A12-4828-AA4B-CC7921A50BB3}"/>
              </a:ext>
            </a:extLst>
          </p:cNvPr>
          <p:cNvSpPr>
            <a:spLocks noGrp="1"/>
          </p:cNvSpPr>
          <p:nvPr>
            <p:ph type="ctrTitle"/>
          </p:nvPr>
        </p:nvSpPr>
        <p:spPr>
          <a:xfrm>
            <a:off x="1524000" y="1122363"/>
            <a:ext cx="9144000" cy="2133599"/>
          </a:xfrm>
        </p:spPr>
        <p:txBody>
          <a:bodyPr/>
          <a:lstStyle/>
          <a:p>
            <a:r>
              <a:rPr lang="en-US" dirty="0"/>
              <a:t>Why are we studying International Studies?</a:t>
            </a:r>
          </a:p>
        </p:txBody>
      </p:sp>
    </p:spTree>
    <p:extLst>
      <p:ext uri="{BB962C8B-B14F-4D97-AF65-F5344CB8AC3E}">
        <p14:creationId xmlns:p14="http://schemas.microsoft.com/office/powerpoint/2010/main" val="3187724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B6C3D-75FD-495D-8A36-F906E1DDC8E7}"/>
              </a:ext>
            </a:extLst>
          </p:cNvPr>
          <p:cNvSpPr>
            <a:spLocks noGrp="1"/>
          </p:cNvSpPr>
          <p:nvPr>
            <p:ph type="ctrTitle"/>
          </p:nvPr>
        </p:nvSpPr>
        <p:spPr>
          <a:xfrm>
            <a:off x="1524000" y="1122363"/>
            <a:ext cx="9144000" cy="1026477"/>
          </a:xfrm>
        </p:spPr>
        <p:txBody>
          <a:bodyPr>
            <a:normAutofit/>
          </a:bodyPr>
          <a:lstStyle/>
          <a:p>
            <a:r>
              <a:rPr lang="en-US" sz="4000" dirty="0"/>
              <a:t>Week 2</a:t>
            </a:r>
          </a:p>
        </p:txBody>
      </p:sp>
      <p:sp>
        <p:nvSpPr>
          <p:cNvPr id="3" name="Subtitle 2">
            <a:extLst>
              <a:ext uri="{FF2B5EF4-FFF2-40B4-BE49-F238E27FC236}">
                <a16:creationId xmlns:a16="http://schemas.microsoft.com/office/drawing/2014/main" id="{805704C8-4D15-4D84-81E2-1DC91524E9F9}"/>
              </a:ext>
            </a:extLst>
          </p:cNvPr>
          <p:cNvSpPr>
            <a:spLocks noGrp="1"/>
          </p:cNvSpPr>
          <p:nvPr>
            <p:ph type="subTitle" idx="1"/>
          </p:nvPr>
        </p:nvSpPr>
        <p:spPr>
          <a:xfrm>
            <a:off x="1524000" y="2575560"/>
            <a:ext cx="9144000" cy="2636520"/>
          </a:xfrm>
        </p:spPr>
        <p:txBody>
          <a:bodyPr/>
          <a:lstStyle/>
          <a:p>
            <a:endParaRPr lang="en-US" dirty="0"/>
          </a:p>
          <a:p>
            <a:r>
              <a:rPr lang="en-US" sz="2800" dirty="0"/>
              <a:t>What is the Role of International Studies in our lives as students and future professionals?</a:t>
            </a:r>
          </a:p>
        </p:txBody>
      </p:sp>
    </p:spTree>
    <p:extLst>
      <p:ext uri="{BB962C8B-B14F-4D97-AF65-F5344CB8AC3E}">
        <p14:creationId xmlns:p14="http://schemas.microsoft.com/office/powerpoint/2010/main" val="2988076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30E58-A0DC-45E4-A3A9-4F7C3617D1B5}"/>
              </a:ext>
            </a:extLst>
          </p:cNvPr>
          <p:cNvSpPr>
            <a:spLocks noGrp="1"/>
          </p:cNvSpPr>
          <p:nvPr>
            <p:ph type="ctrTitle"/>
          </p:nvPr>
        </p:nvSpPr>
        <p:spPr>
          <a:xfrm>
            <a:off x="1524000" y="1122363"/>
            <a:ext cx="9144000" cy="1072197"/>
          </a:xfrm>
        </p:spPr>
        <p:txBody>
          <a:bodyPr>
            <a:normAutofit/>
          </a:bodyPr>
          <a:lstStyle/>
          <a:p>
            <a:r>
              <a:rPr lang="en-US" sz="4000" dirty="0"/>
              <a:t>Week 3, 4, and 5</a:t>
            </a:r>
          </a:p>
        </p:txBody>
      </p:sp>
      <p:sp>
        <p:nvSpPr>
          <p:cNvPr id="3" name="Subtitle 2">
            <a:extLst>
              <a:ext uri="{FF2B5EF4-FFF2-40B4-BE49-F238E27FC236}">
                <a16:creationId xmlns:a16="http://schemas.microsoft.com/office/drawing/2014/main" id="{A9C93353-B1AA-4A1D-AAD4-B85F4C4C16B3}"/>
              </a:ext>
            </a:extLst>
          </p:cNvPr>
          <p:cNvSpPr>
            <a:spLocks noGrp="1"/>
          </p:cNvSpPr>
          <p:nvPr>
            <p:ph type="subTitle" idx="1"/>
          </p:nvPr>
        </p:nvSpPr>
        <p:spPr>
          <a:xfrm>
            <a:off x="1524000" y="2514599"/>
            <a:ext cx="9144000" cy="3221037"/>
          </a:xfrm>
        </p:spPr>
        <p:txBody>
          <a:bodyPr>
            <a:noAutofit/>
          </a:bodyPr>
          <a:lstStyle/>
          <a:p>
            <a:r>
              <a:rPr lang="en-US" sz="3600" dirty="0"/>
              <a:t>Theories of International Studies</a:t>
            </a:r>
          </a:p>
          <a:p>
            <a:pPr marL="457200" indent="-457200" algn="l">
              <a:buFont typeface="Arial" panose="020B0604020202020204" pitchFamily="34" charset="0"/>
              <a:buAutoNum type="arabicPeriod"/>
            </a:pPr>
            <a:endParaRPr lang="en-US" sz="3600" dirty="0"/>
          </a:p>
          <a:p>
            <a:pPr marL="457200" indent="-457200" algn="l">
              <a:buFont typeface="Arial" panose="020B0604020202020204" pitchFamily="34" charset="0"/>
              <a:buAutoNum type="arabicPeriod"/>
            </a:pPr>
            <a:r>
              <a:rPr lang="en-US" sz="3600" dirty="0"/>
              <a:t>Realism</a:t>
            </a:r>
          </a:p>
          <a:p>
            <a:pPr marL="457200" indent="-457200" algn="l">
              <a:buAutoNum type="arabicPeriod"/>
            </a:pPr>
            <a:r>
              <a:rPr lang="en-US" sz="3600" dirty="0"/>
              <a:t>Liberalism</a:t>
            </a:r>
          </a:p>
          <a:p>
            <a:pPr marL="457200" indent="-457200" algn="l">
              <a:buAutoNum type="arabicPeriod"/>
            </a:pPr>
            <a:r>
              <a:rPr lang="en-US" sz="3600" dirty="0"/>
              <a:t>Constructivism</a:t>
            </a:r>
          </a:p>
        </p:txBody>
      </p:sp>
    </p:spTree>
    <p:extLst>
      <p:ext uri="{BB962C8B-B14F-4D97-AF65-F5344CB8AC3E}">
        <p14:creationId xmlns:p14="http://schemas.microsoft.com/office/powerpoint/2010/main" val="747569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E5A4D4-29F1-468C-8E03-8ED4862978B5}"/>
              </a:ext>
            </a:extLst>
          </p:cNvPr>
          <p:cNvSpPr>
            <a:spLocks noGrp="1"/>
          </p:cNvSpPr>
          <p:nvPr>
            <p:ph type="subTitle" idx="1"/>
          </p:nvPr>
        </p:nvSpPr>
        <p:spPr>
          <a:xfrm>
            <a:off x="1524000" y="1402080"/>
            <a:ext cx="9144000" cy="3855720"/>
          </a:xfrm>
        </p:spPr>
        <p:txBody>
          <a:bodyPr>
            <a:normAutofit fontScale="92500"/>
          </a:bodyPr>
          <a:lstStyle/>
          <a:p>
            <a:endParaRPr lang="en-US" sz="4000" dirty="0"/>
          </a:p>
          <a:p>
            <a:r>
              <a:rPr lang="en-US" sz="4000" dirty="0"/>
              <a:t>What is your understanding of Global Conflict?</a:t>
            </a:r>
          </a:p>
          <a:p>
            <a:endParaRPr lang="en-US" sz="4000" dirty="0"/>
          </a:p>
          <a:p>
            <a:r>
              <a:rPr lang="en-US" sz="4000" dirty="0"/>
              <a:t>What is Sovereignty?</a:t>
            </a:r>
          </a:p>
          <a:p>
            <a:endParaRPr lang="en-US" sz="4000" dirty="0"/>
          </a:p>
          <a:p>
            <a:r>
              <a:rPr lang="en-US" sz="4000" dirty="0"/>
              <a:t>What is Globalization?</a:t>
            </a:r>
          </a:p>
        </p:txBody>
      </p:sp>
    </p:spTree>
    <p:extLst>
      <p:ext uri="{BB962C8B-B14F-4D97-AF65-F5344CB8AC3E}">
        <p14:creationId xmlns:p14="http://schemas.microsoft.com/office/powerpoint/2010/main" val="905372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241</Words>
  <Application>Microsoft Office PowerPoint</Application>
  <PresentationFormat>Widescreen</PresentationFormat>
  <Paragraphs>61</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International Studies  Elias D. Dimaano, MAEd COBM</vt:lpstr>
      <vt:lpstr>Week 1 </vt:lpstr>
      <vt:lpstr>PowerPoint Presentation</vt:lpstr>
      <vt:lpstr>PowerPoint Presentation</vt:lpstr>
      <vt:lpstr>International Studies</vt:lpstr>
      <vt:lpstr>Why are we studying International Studies?</vt:lpstr>
      <vt:lpstr>Week 2</vt:lpstr>
      <vt:lpstr>Week 3, 4, and 5</vt:lpstr>
      <vt:lpstr>PowerPoint Presentation</vt:lpstr>
      <vt:lpstr>Week 6</vt:lpstr>
      <vt:lpstr>Week 7</vt:lpstr>
      <vt:lpstr>Week 8</vt:lpstr>
      <vt:lpstr>Week 9</vt:lpstr>
      <vt:lpstr>Week 10</vt:lpstr>
      <vt:lpstr> Week 11</vt:lpstr>
      <vt:lpstr> week 12</vt:lpstr>
      <vt:lpstr>Week 13</vt:lpstr>
      <vt:lpstr>Week 14</vt:lpstr>
      <vt:lpstr>Week 15</vt:lpstr>
      <vt:lpstr>Week 16</vt:lpstr>
      <vt:lpstr>Week 17</vt:lpstr>
      <vt:lpstr>Week 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Studies  Elias D. Dimaano, MAEd COBM</dc:title>
  <dc:creator>Dimaano, Elias (Student)</dc:creator>
  <cp:lastModifiedBy>Dimaano, Elias (Student)</cp:lastModifiedBy>
  <cp:revision>7</cp:revision>
  <dcterms:created xsi:type="dcterms:W3CDTF">2025-07-15T07:41:50Z</dcterms:created>
  <dcterms:modified xsi:type="dcterms:W3CDTF">2025-10-06T02:44:08Z</dcterms:modified>
</cp:coreProperties>
</file>